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9" r:id="rId3"/>
    <p:sldId id="267" r:id="rId4"/>
    <p:sldId id="261" r:id="rId5"/>
    <p:sldId id="264" r:id="rId6"/>
    <p:sldId id="281" r:id="rId7"/>
    <p:sldId id="282" r:id="rId8"/>
    <p:sldId id="268"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65" r:id="rId22"/>
  </p:sldIdLst>
  <p:sldSz cx="9144000" cy="5143500" type="screen16x9"/>
  <p:notesSz cx="6858000" cy="9144000"/>
  <p:embeddedFontLst>
    <p:embeddedFont>
      <p:font typeface="iCiel Be Cool" panose="020B0604020202020204" charset="0"/>
      <p:regular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11" autoAdjust="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2199817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173798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384205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184365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817581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76997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2917818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3069356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415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18211135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266467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247921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&lt;a href="http://www.freepik.com/free-photo/top-view-of-co-workers-planning-a-strategy_864127.htm"&gt;Designed by Freepik&lt;/a&gt;</a:t>
            </a:r>
          </a:p>
          <a:p>
            <a:pPr marL="0" lvl="0" indent="0" algn="l" rtl="0">
              <a:spcBef>
                <a:spcPts val="0"/>
              </a:spcBef>
              <a:spcAft>
                <a:spcPts val="0"/>
              </a:spcAft>
              <a:buNone/>
            </a:pPr>
            <a:r>
              <a:rPr lang="en-GB"/>
              <a:t>http://www.freepik.com/free-photo/happy-co-workers-close-to-the-window_866124.htm</a:t>
            </a:r>
          </a:p>
        </p:txBody>
      </p:sp>
    </p:spTree>
    <p:extLst>
      <p:ext uri="{BB962C8B-B14F-4D97-AF65-F5344CB8AC3E}">
        <p14:creationId xmlns:p14="http://schemas.microsoft.com/office/powerpoint/2010/main" val="682728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37"/>
        <p:cNvGrpSpPr/>
        <p:nvPr/>
      </p:nvGrpSpPr>
      <p:grpSpPr>
        <a:xfrm>
          <a:off x="0" y="0"/>
          <a:ext cx="0" cy="0"/>
          <a:chOff x="0" y="0"/>
          <a:chExt cx="0" cy="0"/>
        </a:xfrm>
      </p:grpSpPr>
      <p:sp>
        <p:nvSpPr>
          <p:cNvPr id="38" name="Google Shape;38;p5"/>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sp>
        <p:nvSpPr>
          <p:cNvPr id="40" name="Google Shape;40;p5"/>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608825" y="753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43" name="Google Shape;43;p5"/>
          <p:cNvSpPr txBox="1">
            <a:spLocks noGrp="1"/>
          </p:cNvSpPr>
          <p:nvPr>
            <p:ph type="subTitle" idx="1"/>
          </p:nvPr>
        </p:nvSpPr>
        <p:spPr>
          <a:xfrm>
            <a:off x="4789525" y="1359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44" name="Google Shape;44;p5"/>
          <p:cNvSpPr txBox="1">
            <a:spLocks noGrp="1"/>
          </p:cNvSpPr>
          <p:nvPr>
            <p:ph type="subTitle" idx="2"/>
          </p:nvPr>
        </p:nvSpPr>
        <p:spPr>
          <a:xfrm>
            <a:off x="6520250" y="1741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
        <p:nvSpPr>
          <p:cNvPr id="45" name="Google Shape;45;p5"/>
          <p:cNvSpPr/>
          <p:nvPr/>
        </p:nvSpPr>
        <p:spPr>
          <a:xfrm flipH="1">
            <a:off x="0" y="2548900"/>
            <a:ext cx="3121800" cy="1443900"/>
          </a:xfrm>
          <a:prstGeom prst="parallelogram">
            <a:avLst>
              <a:gd name="adj" fmla="val 96329"/>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5"/>
          <p:cNvSpPr/>
          <p:nvPr/>
        </p:nvSpPr>
        <p:spPr>
          <a:xfrm rot="5400000">
            <a:off x="-790900" y="1012275"/>
            <a:ext cx="3329100" cy="1747200"/>
          </a:xfrm>
          <a:prstGeom prst="triangle">
            <a:avLst>
              <a:gd name="adj" fmla="val 69864"/>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70"/>
        <p:cNvGrpSpPr/>
        <p:nvPr/>
      </p:nvGrpSpPr>
      <p:grpSpPr>
        <a:xfrm>
          <a:off x="0" y="0"/>
          <a:ext cx="0" cy="0"/>
          <a:chOff x="0" y="0"/>
          <a:chExt cx="0" cy="0"/>
        </a:xfrm>
      </p:grpSpPr>
      <p:sp>
        <p:nvSpPr>
          <p:cNvPr id="71" name="Google Shape;71;p9"/>
          <p:cNvSpPr/>
          <p:nvPr/>
        </p:nvSpPr>
        <p:spPr>
          <a:xfrm rot="5400000">
            <a:off x="2005200" y="-1993650"/>
            <a:ext cx="5133600" cy="9130800"/>
          </a:xfrm>
          <a:prstGeom prst="rect">
            <a:avLst/>
          </a:prstGeom>
          <a:solidFill>
            <a:srgbClr val="38444A">
              <a:alpha val="430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2" name="Google Shape;72;p9"/>
          <p:cNvSpPr txBox="1">
            <a:spLocks noGrp="1"/>
          </p:cNvSpPr>
          <p:nvPr>
            <p:ph type="title"/>
          </p:nvPr>
        </p:nvSpPr>
        <p:spPr>
          <a:xfrm>
            <a:off x="539025" y="23471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73" name="Google Shape;7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74" name="Google Shape;74;p9"/>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grpSp>
        <p:nvGrpSpPr>
          <p:cNvPr id="75" name="Google Shape;75;p9"/>
          <p:cNvGrpSpPr/>
          <p:nvPr/>
        </p:nvGrpSpPr>
        <p:grpSpPr>
          <a:xfrm>
            <a:off x="684763" y="3506750"/>
            <a:ext cx="3536825" cy="69000"/>
            <a:chOff x="684763" y="3506750"/>
            <a:chExt cx="3536825" cy="69000"/>
          </a:xfrm>
        </p:grpSpPr>
        <p:sp>
          <p:nvSpPr>
            <p:cNvPr id="76" name="Google Shape;76;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 name="Google Shape;77;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8" name="Google Shape;78;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80" name="Google Shape;80;p9"/>
          <p:cNvSpPr txBox="1">
            <a:spLocks noGrp="1"/>
          </p:cNvSpPr>
          <p:nvPr>
            <p:ph type="subTitle" idx="2"/>
          </p:nvPr>
        </p:nvSpPr>
        <p:spPr>
          <a:xfrm>
            <a:off x="656400" y="1685100"/>
            <a:ext cx="5182800" cy="344100"/>
          </a:xfrm>
          <a:prstGeom prst="rect">
            <a:avLst/>
          </a:prstGeom>
        </p:spPr>
        <p:txBody>
          <a:bodyPr spcFirstLastPara="1" wrap="square" lIns="91425" tIns="91425" rIns="91425" bIns="91425" anchor="t" anchorCtr="0">
            <a:noAutofit/>
          </a:bodyPr>
          <a:lstStyle>
            <a:lvl1pPr lvl="0">
              <a:spcBef>
                <a:spcPts val="0"/>
              </a:spcBef>
              <a:spcAft>
                <a:spcPts val="0"/>
              </a:spcAft>
              <a:buNone/>
              <a:defRPr sz="1000">
                <a:solidFill>
                  <a:srgbClr val="FFFFFF"/>
                </a:solidFill>
                <a:latin typeface="Muli"/>
                <a:ea typeface="Muli"/>
                <a:cs typeface="Muli"/>
                <a:sym typeface="Muli"/>
              </a:defRPr>
            </a:lvl1pPr>
            <a:lvl2pPr lvl="1">
              <a:spcBef>
                <a:spcPts val="1600"/>
              </a:spcBef>
              <a:spcAft>
                <a:spcPts val="0"/>
              </a:spcAft>
              <a:buNone/>
              <a:defRPr sz="1000">
                <a:solidFill>
                  <a:srgbClr val="FFFFFF"/>
                </a:solidFill>
                <a:latin typeface="Muli"/>
                <a:ea typeface="Muli"/>
                <a:cs typeface="Muli"/>
                <a:sym typeface="Muli"/>
              </a:defRPr>
            </a:lvl2pPr>
            <a:lvl3pPr lvl="2">
              <a:spcBef>
                <a:spcPts val="1600"/>
              </a:spcBef>
              <a:spcAft>
                <a:spcPts val="0"/>
              </a:spcAft>
              <a:buNone/>
              <a:defRPr sz="1000">
                <a:solidFill>
                  <a:srgbClr val="FFFFFF"/>
                </a:solidFill>
                <a:latin typeface="Muli"/>
                <a:ea typeface="Muli"/>
                <a:cs typeface="Muli"/>
                <a:sym typeface="Muli"/>
              </a:defRPr>
            </a:lvl3pPr>
            <a:lvl4pPr lvl="3">
              <a:spcBef>
                <a:spcPts val="1600"/>
              </a:spcBef>
              <a:spcAft>
                <a:spcPts val="0"/>
              </a:spcAft>
              <a:buNone/>
              <a:defRPr sz="1000">
                <a:solidFill>
                  <a:srgbClr val="FFFFFF"/>
                </a:solidFill>
                <a:latin typeface="Muli"/>
                <a:ea typeface="Muli"/>
                <a:cs typeface="Muli"/>
                <a:sym typeface="Muli"/>
              </a:defRPr>
            </a:lvl4pPr>
            <a:lvl5pPr lvl="4">
              <a:spcBef>
                <a:spcPts val="1600"/>
              </a:spcBef>
              <a:spcAft>
                <a:spcPts val="0"/>
              </a:spcAft>
              <a:buNone/>
              <a:defRPr sz="1000">
                <a:solidFill>
                  <a:srgbClr val="FFFFFF"/>
                </a:solidFill>
                <a:latin typeface="Muli"/>
                <a:ea typeface="Muli"/>
                <a:cs typeface="Muli"/>
                <a:sym typeface="Muli"/>
              </a:defRPr>
            </a:lvl5pPr>
            <a:lvl6pPr lvl="5">
              <a:spcBef>
                <a:spcPts val="1600"/>
              </a:spcBef>
              <a:spcAft>
                <a:spcPts val="0"/>
              </a:spcAft>
              <a:buNone/>
              <a:defRPr sz="1000">
                <a:solidFill>
                  <a:srgbClr val="FFFFFF"/>
                </a:solidFill>
                <a:latin typeface="Muli"/>
                <a:ea typeface="Muli"/>
                <a:cs typeface="Muli"/>
                <a:sym typeface="Muli"/>
              </a:defRPr>
            </a:lvl6pPr>
            <a:lvl7pPr lvl="6">
              <a:spcBef>
                <a:spcPts val="1600"/>
              </a:spcBef>
              <a:spcAft>
                <a:spcPts val="0"/>
              </a:spcAft>
              <a:buNone/>
              <a:defRPr sz="1000">
                <a:solidFill>
                  <a:srgbClr val="FFFFFF"/>
                </a:solidFill>
                <a:latin typeface="Muli"/>
                <a:ea typeface="Muli"/>
                <a:cs typeface="Muli"/>
                <a:sym typeface="Muli"/>
              </a:defRPr>
            </a:lvl7pPr>
            <a:lvl8pPr lvl="7">
              <a:spcBef>
                <a:spcPts val="1600"/>
              </a:spcBef>
              <a:spcAft>
                <a:spcPts val="0"/>
              </a:spcAft>
              <a:buNone/>
              <a:defRPr sz="1000">
                <a:solidFill>
                  <a:srgbClr val="FFFFFF"/>
                </a:solidFill>
                <a:latin typeface="Muli"/>
                <a:ea typeface="Muli"/>
                <a:cs typeface="Muli"/>
                <a:sym typeface="Muli"/>
              </a:defRPr>
            </a:lvl8pPr>
            <a:lvl9pPr lvl="8">
              <a:spcBef>
                <a:spcPts val="1600"/>
              </a:spcBef>
              <a:spcAft>
                <a:spcPts val="1600"/>
              </a:spcAft>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lang="en-GB"/>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26" Type="http://schemas.openxmlformats.org/officeDocument/2006/relationships/image" Target="../media/image36.png"/><Relationship Id="rId3" Type="http://schemas.openxmlformats.org/officeDocument/2006/relationships/image" Target="../media/image13.png"/><Relationship Id="rId21" Type="http://schemas.openxmlformats.org/officeDocument/2006/relationships/image" Target="../media/image31.sv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9.svg"/><Relationship Id="rId1" Type="http://schemas.openxmlformats.org/officeDocument/2006/relationships/slideLayout" Target="../slideLayouts/slideLayout17.xml"/><Relationship Id="rId6" Type="http://schemas.openxmlformats.org/officeDocument/2006/relationships/image" Target="../media/image16.png"/><Relationship Id="rId11" Type="http://schemas.openxmlformats.org/officeDocument/2006/relationships/image" Target="../media/image21.png"/><Relationship Id="rId24" Type="http://schemas.openxmlformats.org/officeDocument/2006/relationships/image" Target="../media/image34.png"/><Relationship Id="rId5" Type="http://schemas.openxmlformats.org/officeDocument/2006/relationships/image" Target="../media/image15.png"/><Relationship Id="rId15" Type="http://schemas.openxmlformats.org/officeDocument/2006/relationships/image" Target="../media/image25.svg"/><Relationship Id="rId23" Type="http://schemas.openxmlformats.org/officeDocument/2006/relationships/image" Target="../media/image33.svg"/><Relationship Id="rId28" Type="http://schemas.openxmlformats.org/officeDocument/2006/relationships/image" Target="../media/image38.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1.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svg"/><Relationship Id="rId30"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48.svg"/><Relationship Id="rId21" Type="http://schemas.openxmlformats.org/officeDocument/2006/relationships/image" Target="../media/image39.svg"/><Relationship Id="rId7" Type="http://schemas.openxmlformats.org/officeDocument/2006/relationships/image" Target="../media/image25.svg"/><Relationship Id="rId12" Type="http://schemas.openxmlformats.org/officeDocument/2006/relationships/image" Target="../media/image30.png"/><Relationship Id="rId17" Type="http://schemas.openxmlformats.org/officeDocument/2006/relationships/image" Target="../media/image35.svg"/><Relationship Id="rId2" Type="http://schemas.openxmlformats.org/officeDocument/2006/relationships/image" Target="../media/image47.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50.svg"/><Relationship Id="rId15" Type="http://schemas.openxmlformats.org/officeDocument/2006/relationships/image" Target="../media/image33.svg"/><Relationship Id="rId23" Type="http://schemas.openxmlformats.org/officeDocument/2006/relationships/image" Target="../media/image41.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49.png"/><Relationship Id="rId9" Type="http://schemas.openxmlformats.org/officeDocument/2006/relationships/image" Target="../media/image27.svg"/><Relationship Id="rId14" Type="http://schemas.openxmlformats.org/officeDocument/2006/relationships/image" Target="../media/image32.png"/><Relationship Id="rId22"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2074545" y="1224026"/>
            <a:ext cx="7069455" cy="8020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err="1"/>
              <a:t>Xây</a:t>
            </a:r>
            <a:r>
              <a:rPr lang="en-US" altLang="en-GB" dirty="0"/>
              <a:t> </a:t>
            </a:r>
            <a:r>
              <a:rPr lang="en-US" altLang="en-GB" dirty="0" err="1"/>
              <a:t>dựng</a:t>
            </a:r>
            <a:r>
              <a:rPr lang="en-US" altLang="en-GB" dirty="0"/>
              <a:t> </a:t>
            </a:r>
            <a:r>
              <a:rPr lang="en-US" altLang="en-GB" dirty="0" err="1"/>
              <a:t>ứng</a:t>
            </a:r>
            <a:r>
              <a:rPr lang="en-US" altLang="en-GB" dirty="0"/>
              <a:t> </a:t>
            </a:r>
            <a:r>
              <a:rPr lang="en-US" altLang="en-GB" dirty="0" err="1"/>
              <a:t>dụng</a:t>
            </a:r>
            <a:r>
              <a:rPr lang="en-US" altLang="en-GB" dirty="0"/>
              <a:t> web </a:t>
            </a:r>
            <a:r>
              <a:rPr lang="en-US" altLang="en-GB" dirty="0" err="1"/>
              <a:t>quản</a:t>
            </a:r>
            <a:r>
              <a:rPr lang="en-US" altLang="en-GB" dirty="0"/>
              <a:t> </a:t>
            </a:r>
            <a:r>
              <a:rPr lang="en-US" altLang="en-GB" dirty="0" err="1"/>
              <a:t>lý</a:t>
            </a:r>
            <a:r>
              <a:rPr lang="en-US" altLang="en-GB" dirty="0"/>
              <a:t> </a:t>
            </a:r>
            <a:r>
              <a:rPr lang="en-US" altLang="en-GB" dirty="0" err="1"/>
              <a:t>ký</a:t>
            </a:r>
            <a:r>
              <a:rPr lang="en-US" altLang="en-GB" dirty="0"/>
              <a:t> </a:t>
            </a:r>
            <a:r>
              <a:rPr lang="en-US" altLang="en-GB" dirty="0" err="1"/>
              <a:t>túc</a:t>
            </a:r>
            <a:r>
              <a:rPr lang="en-US" altLang="en-GB" dirty="0"/>
              <a:t> </a:t>
            </a:r>
            <a:r>
              <a:rPr lang="en-US" altLang="en-GB" dirty="0" err="1"/>
              <a:t>xá</a:t>
            </a:r>
            <a:r>
              <a:rPr lang="en-US" altLang="en-GB" dirty="0"/>
              <a:t> </a:t>
            </a:r>
            <a:r>
              <a:rPr lang="en-US" altLang="en-GB" dirty="0" err="1"/>
              <a:t>trường</a:t>
            </a:r>
            <a:r>
              <a:rPr lang="en-US" altLang="en-GB" dirty="0"/>
              <a:t> </a:t>
            </a:r>
            <a:r>
              <a:rPr lang="en-US" altLang="en-GB" dirty="0" err="1"/>
              <a:t>đại</a:t>
            </a:r>
            <a:r>
              <a:rPr lang="en-US" altLang="en-GB" dirty="0"/>
              <a:t> </a:t>
            </a:r>
            <a:r>
              <a:rPr lang="en-US" altLang="en-GB" dirty="0" err="1"/>
              <a:t>học</a:t>
            </a:r>
            <a:endParaRPr lang="en-US" altLang="en-GB" dirty="0"/>
          </a:p>
        </p:txBody>
      </p:sp>
      <p:sp>
        <p:nvSpPr>
          <p:cNvPr id="3" name="TextBox 2">
            <a:extLst>
              <a:ext uri="{FF2B5EF4-FFF2-40B4-BE49-F238E27FC236}">
                <a16:creationId xmlns:a16="http://schemas.microsoft.com/office/drawing/2014/main" id="{BC81F07A-21D0-41FE-00EC-A946B8DA64BE}"/>
              </a:ext>
            </a:extLst>
          </p:cNvPr>
          <p:cNvSpPr txBox="1"/>
          <p:nvPr/>
        </p:nvSpPr>
        <p:spPr>
          <a:xfrm>
            <a:off x="4145280" y="3206496"/>
            <a:ext cx="3134191" cy="369332"/>
          </a:xfrm>
          <a:prstGeom prst="rect">
            <a:avLst/>
          </a:prstGeom>
          <a:noFill/>
        </p:spPr>
        <p:txBody>
          <a:bodyPr wrap="none" rtlCol="0">
            <a:spAutoFit/>
          </a:bodyPr>
          <a:lstStyle/>
          <a:p>
            <a:r>
              <a:rPr lang="en-US" sz="1800" dirty="0" err="1">
                <a:solidFill>
                  <a:schemeClr val="bg1">
                    <a:lumMod val="95000"/>
                  </a:schemeClr>
                </a:solidFill>
                <a:latin typeface="Muli"/>
              </a:rPr>
              <a:t>Nguyễn</a:t>
            </a:r>
            <a:r>
              <a:rPr lang="en-US" sz="1800" dirty="0">
                <a:solidFill>
                  <a:schemeClr val="bg1">
                    <a:lumMod val="95000"/>
                  </a:schemeClr>
                </a:solidFill>
                <a:latin typeface="Muli"/>
              </a:rPr>
              <a:t> </a:t>
            </a:r>
            <a:r>
              <a:rPr lang="en-US" sz="1800" dirty="0" err="1">
                <a:solidFill>
                  <a:schemeClr val="bg1">
                    <a:lumMod val="95000"/>
                  </a:schemeClr>
                </a:solidFill>
                <a:latin typeface="Muli"/>
              </a:rPr>
              <a:t>Nhật</a:t>
            </a:r>
            <a:r>
              <a:rPr lang="en-US" sz="1800" dirty="0">
                <a:solidFill>
                  <a:schemeClr val="bg1">
                    <a:lumMod val="95000"/>
                  </a:schemeClr>
                </a:solidFill>
                <a:latin typeface="Muli"/>
              </a:rPr>
              <a:t> </a:t>
            </a:r>
            <a:r>
              <a:rPr lang="en-US" sz="1800" dirty="0" err="1">
                <a:solidFill>
                  <a:schemeClr val="bg1">
                    <a:lumMod val="95000"/>
                  </a:schemeClr>
                </a:solidFill>
                <a:latin typeface="Muli"/>
              </a:rPr>
              <a:t>Mạnh</a:t>
            </a:r>
            <a:r>
              <a:rPr lang="en-US" sz="1800" dirty="0">
                <a:solidFill>
                  <a:schemeClr val="bg1">
                    <a:lumMod val="95000"/>
                  </a:schemeClr>
                </a:solidFill>
                <a:latin typeface="Muli"/>
              </a:rPr>
              <a:t> - 20212915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sau</a:t>
            </a:r>
            <a:r>
              <a:rPr lang="en-US" dirty="0">
                <a:latin typeface="Muli"/>
                <a:ea typeface="Muli"/>
                <a:cs typeface="Muli"/>
                <a:sym typeface="Muli"/>
              </a:rPr>
              <a:t> </a:t>
            </a:r>
            <a:r>
              <a:rPr lang="en-US" dirty="0" err="1">
                <a:latin typeface="Muli"/>
                <a:ea typeface="Muli"/>
                <a:cs typeface="Muli"/>
                <a:sym typeface="Muli"/>
              </a:rPr>
              <a:t>khi</a:t>
            </a:r>
            <a:r>
              <a:rPr lang="en-US" dirty="0">
                <a:latin typeface="Muli"/>
                <a:ea typeface="Muli"/>
                <a:cs typeface="Muli"/>
                <a:sym typeface="Muli"/>
              </a:rPr>
              <a:t> </a:t>
            </a:r>
            <a:r>
              <a:rPr lang="en-US" dirty="0" err="1">
                <a:latin typeface="Muli"/>
                <a:ea typeface="Muli"/>
                <a:cs typeface="Muli"/>
                <a:sym typeface="Muli"/>
              </a:rPr>
              <a:t>đăng</a:t>
            </a:r>
            <a:r>
              <a:rPr lang="en-US" dirty="0">
                <a:latin typeface="Muli"/>
                <a:ea typeface="Muli"/>
                <a:cs typeface="Muli"/>
                <a:sym typeface="Muli"/>
              </a:rPr>
              <a:t> </a:t>
            </a:r>
            <a:r>
              <a:rPr lang="en-US" dirty="0" err="1">
                <a:latin typeface="Muli"/>
                <a:ea typeface="Muli"/>
                <a:cs typeface="Muli"/>
                <a:sym typeface="Muli"/>
              </a:rPr>
              <a:t>nhập</a:t>
            </a:r>
            <a:r>
              <a:rPr lang="en-US" dirty="0">
                <a:latin typeface="Muli"/>
                <a:ea typeface="Muli"/>
                <a:cs typeface="Muli"/>
                <a:sym typeface="Muli"/>
              </a:rPr>
              <a:t> </a:t>
            </a:r>
            <a:r>
              <a:rPr lang="en-US" dirty="0" err="1">
                <a:latin typeface="Muli"/>
                <a:ea typeface="Muli"/>
                <a:cs typeface="Muli"/>
                <a:sym typeface="Muli"/>
              </a:rPr>
              <a:t>thành</a:t>
            </a:r>
            <a:r>
              <a:rPr lang="en-US" dirty="0">
                <a:latin typeface="Muli"/>
                <a:ea typeface="Muli"/>
                <a:cs typeface="Muli"/>
                <a:sym typeface="Muli"/>
              </a:rPr>
              <a:t> </a:t>
            </a:r>
            <a:r>
              <a:rPr lang="en-US" dirty="0" err="1">
                <a:latin typeface="Muli"/>
                <a:ea typeface="Muli"/>
                <a:cs typeface="Muli"/>
                <a:sym typeface="Muli"/>
              </a:rPr>
              <a:t>công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F380A170-D2AF-4F15-894D-833028732FC6}"/>
              </a:ext>
            </a:extLst>
          </p:cNvPr>
          <p:cNvPicPr>
            <a:picLocks noChangeAspect="1"/>
          </p:cNvPicPr>
          <p:nvPr/>
        </p:nvPicPr>
        <p:blipFill>
          <a:blip r:embed="rId3"/>
          <a:stretch>
            <a:fillRect/>
          </a:stretch>
        </p:blipFill>
        <p:spPr>
          <a:xfrm>
            <a:off x="313517" y="1586475"/>
            <a:ext cx="8460000" cy="3246120"/>
          </a:xfrm>
          <a:prstGeom prst="rect">
            <a:avLst/>
          </a:prstGeom>
        </p:spPr>
      </p:pic>
    </p:spTree>
    <p:extLst>
      <p:ext uri="{BB962C8B-B14F-4D97-AF65-F5344CB8AC3E}">
        <p14:creationId xmlns:p14="http://schemas.microsoft.com/office/powerpoint/2010/main" val="280387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cập</a:t>
            </a:r>
            <a:r>
              <a:rPr lang="en-US" dirty="0">
                <a:latin typeface="Muli"/>
                <a:ea typeface="Muli"/>
                <a:cs typeface="Muli"/>
                <a:sym typeface="Muli"/>
              </a:rPr>
              <a:t> </a:t>
            </a:r>
            <a:r>
              <a:rPr lang="en-US" dirty="0" err="1">
                <a:latin typeface="Muli"/>
                <a:ea typeface="Muli"/>
                <a:cs typeface="Muli"/>
                <a:sym typeface="Muli"/>
              </a:rPr>
              <a:t>nhật</a:t>
            </a:r>
            <a:r>
              <a:rPr lang="en-US" dirty="0">
                <a:latin typeface="Muli"/>
                <a:ea typeface="Muli"/>
                <a:cs typeface="Muli"/>
                <a:sym typeface="Muli"/>
              </a:rPr>
              <a:t> </a:t>
            </a:r>
            <a:r>
              <a:rPr lang="en-US" dirty="0" err="1">
                <a:latin typeface="Muli"/>
                <a:ea typeface="Muli"/>
                <a:cs typeface="Muli"/>
                <a:sym typeface="Muli"/>
              </a:rPr>
              <a:t>thông</a:t>
            </a:r>
            <a:r>
              <a:rPr lang="en-US" dirty="0">
                <a:latin typeface="Muli"/>
                <a:ea typeface="Muli"/>
                <a:cs typeface="Muli"/>
                <a:sym typeface="Muli"/>
              </a:rPr>
              <a:t> tin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8E704ECA-9E34-4E3D-5A5A-0868D2B2F0F9}"/>
              </a:ext>
            </a:extLst>
          </p:cNvPr>
          <p:cNvPicPr>
            <a:picLocks noChangeAspect="1"/>
          </p:cNvPicPr>
          <p:nvPr/>
        </p:nvPicPr>
        <p:blipFill>
          <a:blip r:embed="rId3"/>
          <a:stretch>
            <a:fillRect/>
          </a:stretch>
        </p:blipFill>
        <p:spPr>
          <a:xfrm>
            <a:off x="342000" y="1478280"/>
            <a:ext cx="8460000" cy="3220190"/>
          </a:xfrm>
          <a:prstGeom prst="rect">
            <a:avLst/>
          </a:prstGeom>
        </p:spPr>
      </p:pic>
    </p:spTree>
    <p:extLst>
      <p:ext uri="{BB962C8B-B14F-4D97-AF65-F5344CB8AC3E}">
        <p14:creationId xmlns:p14="http://schemas.microsoft.com/office/powerpoint/2010/main" val="5270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đăng</a:t>
            </a:r>
            <a:r>
              <a:rPr lang="en-US" dirty="0">
                <a:latin typeface="Muli"/>
                <a:ea typeface="Muli"/>
                <a:cs typeface="Muli"/>
                <a:sym typeface="Muli"/>
              </a:rPr>
              <a:t> </a:t>
            </a:r>
            <a:r>
              <a:rPr lang="en-US" dirty="0" err="1">
                <a:latin typeface="Muli"/>
                <a:ea typeface="Muli"/>
                <a:cs typeface="Muli"/>
                <a:sym typeface="Muli"/>
              </a:rPr>
              <a:t>ký</a:t>
            </a:r>
            <a:r>
              <a:rPr lang="en-US" dirty="0">
                <a:latin typeface="Muli"/>
                <a:ea typeface="Muli"/>
                <a:cs typeface="Muli"/>
                <a:sym typeface="Muli"/>
              </a:rPr>
              <a:t> </a:t>
            </a:r>
            <a:r>
              <a:rPr lang="en-US" dirty="0" err="1">
                <a:latin typeface="Muli"/>
                <a:ea typeface="Muli"/>
                <a:cs typeface="Muli"/>
                <a:sym typeface="Muli"/>
              </a:rPr>
              <a:t>phòng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FAC58CAA-42B8-C22E-0FAD-6300B09FEB4C}"/>
              </a:ext>
            </a:extLst>
          </p:cNvPr>
          <p:cNvPicPr>
            <a:picLocks noChangeAspect="1"/>
          </p:cNvPicPr>
          <p:nvPr/>
        </p:nvPicPr>
        <p:blipFill>
          <a:blip r:embed="rId3"/>
          <a:stretch>
            <a:fillRect/>
          </a:stretch>
        </p:blipFill>
        <p:spPr>
          <a:xfrm>
            <a:off x="313517" y="1586475"/>
            <a:ext cx="8460000" cy="3208020"/>
          </a:xfrm>
          <a:prstGeom prst="rect">
            <a:avLst/>
          </a:prstGeom>
        </p:spPr>
      </p:pic>
    </p:spTree>
    <p:extLst>
      <p:ext uri="{BB962C8B-B14F-4D97-AF65-F5344CB8AC3E}">
        <p14:creationId xmlns:p14="http://schemas.microsoft.com/office/powerpoint/2010/main" val="381852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đăng</a:t>
            </a:r>
            <a:r>
              <a:rPr lang="en-US" dirty="0">
                <a:latin typeface="Muli"/>
                <a:ea typeface="Muli"/>
                <a:cs typeface="Muli"/>
                <a:sym typeface="Muli"/>
              </a:rPr>
              <a:t> </a:t>
            </a:r>
            <a:r>
              <a:rPr lang="en-US" dirty="0" err="1">
                <a:latin typeface="Muli"/>
                <a:ea typeface="Muli"/>
                <a:cs typeface="Muli"/>
                <a:sym typeface="Muli"/>
              </a:rPr>
              <a:t>ký</a:t>
            </a:r>
            <a:r>
              <a:rPr lang="en-US" dirty="0">
                <a:latin typeface="Muli"/>
                <a:ea typeface="Muli"/>
                <a:cs typeface="Muli"/>
                <a:sym typeface="Muli"/>
              </a:rPr>
              <a:t> </a:t>
            </a:r>
            <a:r>
              <a:rPr lang="en-US" dirty="0" err="1">
                <a:latin typeface="Muli"/>
                <a:ea typeface="Muli"/>
                <a:cs typeface="Muli"/>
                <a:sym typeface="Muli"/>
              </a:rPr>
              <a:t>chuyển</a:t>
            </a:r>
            <a:r>
              <a:rPr lang="en-US" dirty="0">
                <a:latin typeface="Muli"/>
                <a:ea typeface="Muli"/>
                <a:cs typeface="Muli"/>
                <a:sym typeface="Muli"/>
              </a:rPr>
              <a:t> </a:t>
            </a:r>
            <a:r>
              <a:rPr lang="en-US" dirty="0" err="1">
                <a:latin typeface="Muli"/>
                <a:ea typeface="Muli"/>
                <a:cs typeface="Muli"/>
                <a:sym typeface="Muli"/>
              </a:rPr>
              <a:t>phòng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EF357A6F-4144-DB86-91D2-640C05C6B846}"/>
              </a:ext>
            </a:extLst>
          </p:cNvPr>
          <p:cNvPicPr>
            <a:picLocks noChangeAspect="1"/>
          </p:cNvPicPr>
          <p:nvPr/>
        </p:nvPicPr>
        <p:blipFill>
          <a:blip r:embed="rId3"/>
          <a:stretch>
            <a:fillRect/>
          </a:stretch>
        </p:blipFill>
        <p:spPr>
          <a:xfrm>
            <a:off x="313516" y="1586475"/>
            <a:ext cx="8466793" cy="3363477"/>
          </a:xfrm>
          <a:prstGeom prst="rect">
            <a:avLst/>
          </a:prstGeom>
        </p:spPr>
      </p:pic>
    </p:spTree>
    <p:extLst>
      <p:ext uri="{BB962C8B-B14F-4D97-AF65-F5344CB8AC3E}">
        <p14:creationId xmlns:p14="http://schemas.microsoft.com/office/powerpoint/2010/main" val="241919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đăng</a:t>
            </a:r>
            <a:r>
              <a:rPr lang="en-US" dirty="0">
                <a:latin typeface="Muli"/>
                <a:ea typeface="Muli"/>
                <a:cs typeface="Muli"/>
                <a:sym typeface="Muli"/>
              </a:rPr>
              <a:t> </a:t>
            </a:r>
            <a:r>
              <a:rPr lang="en-US" dirty="0" err="1">
                <a:latin typeface="Muli"/>
                <a:ea typeface="Muli"/>
                <a:cs typeface="Muli"/>
                <a:sym typeface="Muli"/>
              </a:rPr>
              <a:t>ký</a:t>
            </a:r>
            <a:r>
              <a:rPr lang="en-US" dirty="0">
                <a:latin typeface="Muli"/>
                <a:ea typeface="Muli"/>
                <a:cs typeface="Muli"/>
                <a:sym typeface="Muli"/>
              </a:rPr>
              <a:t> </a:t>
            </a:r>
            <a:r>
              <a:rPr lang="en-US" dirty="0" err="1">
                <a:latin typeface="Muli"/>
                <a:ea typeface="Muli"/>
                <a:cs typeface="Muli"/>
                <a:sym typeface="Muli"/>
              </a:rPr>
              <a:t>trả</a:t>
            </a:r>
            <a:r>
              <a:rPr lang="en-US" dirty="0">
                <a:latin typeface="Muli"/>
                <a:ea typeface="Muli"/>
                <a:cs typeface="Muli"/>
                <a:sym typeface="Muli"/>
              </a:rPr>
              <a:t> </a:t>
            </a:r>
            <a:r>
              <a:rPr lang="en-US" dirty="0" err="1">
                <a:latin typeface="Muli"/>
                <a:ea typeface="Muli"/>
                <a:cs typeface="Muli"/>
                <a:sym typeface="Muli"/>
              </a:rPr>
              <a:t>phòng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DB1B4F0C-8FE3-4E6A-3211-9A5C5E4B0AF4}"/>
              </a:ext>
            </a:extLst>
          </p:cNvPr>
          <p:cNvPicPr>
            <a:picLocks noChangeAspect="1"/>
          </p:cNvPicPr>
          <p:nvPr/>
        </p:nvPicPr>
        <p:blipFill>
          <a:blip r:embed="rId3"/>
          <a:stretch>
            <a:fillRect/>
          </a:stretch>
        </p:blipFill>
        <p:spPr>
          <a:xfrm>
            <a:off x="370483" y="1586475"/>
            <a:ext cx="8409827" cy="3326901"/>
          </a:xfrm>
          <a:prstGeom prst="rect">
            <a:avLst/>
          </a:prstGeom>
        </p:spPr>
      </p:pic>
    </p:spTree>
    <p:extLst>
      <p:ext uri="{BB962C8B-B14F-4D97-AF65-F5344CB8AC3E}">
        <p14:creationId xmlns:p14="http://schemas.microsoft.com/office/powerpoint/2010/main" val="409742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xem</a:t>
            </a:r>
            <a:r>
              <a:rPr lang="en-US" dirty="0">
                <a:latin typeface="Muli"/>
                <a:ea typeface="Muli"/>
                <a:cs typeface="Muli"/>
                <a:sym typeface="Muli"/>
              </a:rPr>
              <a:t> </a:t>
            </a:r>
            <a:r>
              <a:rPr lang="en-US" dirty="0" err="1">
                <a:latin typeface="Muli"/>
                <a:ea typeface="Muli"/>
                <a:cs typeface="Muli"/>
                <a:sym typeface="Muli"/>
              </a:rPr>
              <a:t>phòng</a:t>
            </a:r>
            <a:r>
              <a:rPr lang="en-US" dirty="0">
                <a:latin typeface="Muli"/>
                <a:ea typeface="Muli"/>
                <a:cs typeface="Muli"/>
                <a:sym typeface="Muli"/>
              </a:rPr>
              <a:t> </a:t>
            </a:r>
            <a:r>
              <a:rPr lang="en-US" dirty="0" err="1">
                <a:latin typeface="Muli"/>
                <a:ea typeface="Muli"/>
                <a:cs typeface="Muli"/>
                <a:sym typeface="Muli"/>
              </a:rPr>
              <a:t>đang</a:t>
            </a:r>
            <a:r>
              <a:rPr lang="en-US" dirty="0">
                <a:latin typeface="Muli"/>
                <a:ea typeface="Muli"/>
                <a:cs typeface="Muli"/>
                <a:sym typeface="Muli"/>
              </a:rPr>
              <a:t> ở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Picture 1" descr="A screenshot of a computer&#10;&#10;Description automatically generated">
            <a:extLst>
              <a:ext uri="{FF2B5EF4-FFF2-40B4-BE49-F238E27FC236}">
                <a16:creationId xmlns:a16="http://schemas.microsoft.com/office/drawing/2014/main" id="{525C270F-9380-0EB4-C1A8-2F86442FA8C2}"/>
              </a:ext>
            </a:extLst>
          </p:cNvPr>
          <p:cNvPicPr>
            <a:picLocks noChangeAspect="1"/>
          </p:cNvPicPr>
          <p:nvPr/>
        </p:nvPicPr>
        <p:blipFill>
          <a:blip r:embed="rId3"/>
          <a:stretch>
            <a:fillRect/>
          </a:stretch>
        </p:blipFill>
        <p:spPr>
          <a:xfrm>
            <a:off x="377276" y="1577340"/>
            <a:ext cx="8403034" cy="3311652"/>
          </a:xfrm>
          <a:prstGeom prst="rect">
            <a:avLst/>
          </a:prstGeom>
        </p:spPr>
      </p:pic>
    </p:spTree>
    <p:extLst>
      <p:ext uri="{BB962C8B-B14F-4D97-AF65-F5344CB8AC3E}">
        <p14:creationId xmlns:p14="http://schemas.microsoft.com/office/powerpoint/2010/main" val="262173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xem</a:t>
            </a:r>
            <a:r>
              <a:rPr lang="en-US" dirty="0">
                <a:latin typeface="Muli"/>
                <a:ea typeface="Muli"/>
                <a:cs typeface="Muli"/>
                <a:sym typeface="Muli"/>
              </a:rPr>
              <a:t> </a:t>
            </a:r>
            <a:r>
              <a:rPr lang="en-US" dirty="0" err="1">
                <a:latin typeface="Muli"/>
                <a:ea typeface="Muli"/>
                <a:cs typeface="Muli"/>
                <a:sym typeface="Muli"/>
              </a:rPr>
              <a:t>thông</a:t>
            </a:r>
            <a:r>
              <a:rPr lang="en-US" dirty="0">
                <a:latin typeface="Muli"/>
                <a:ea typeface="Muli"/>
                <a:cs typeface="Muli"/>
                <a:sym typeface="Muli"/>
              </a:rPr>
              <a:t> </a:t>
            </a:r>
            <a:r>
              <a:rPr lang="en-US" dirty="0" err="1">
                <a:latin typeface="Muli"/>
                <a:ea typeface="Muli"/>
                <a:cs typeface="Muli"/>
                <a:sym typeface="Muli"/>
              </a:rPr>
              <a:t>báo</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3E0636A5-8D5A-38D0-01C0-DB08FB3D59DD}"/>
              </a:ext>
            </a:extLst>
          </p:cNvPr>
          <p:cNvPicPr>
            <a:picLocks noChangeAspect="1"/>
          </p:cNvPicPr>
          <p:nvPr/>
        </p:nvPicPr>
        <p:blipFill>
          <a:blip r:embed="rId3"/>
          <a:stretch>
            <a:fillRect/>
          </a:stretch>
        </p:blipFill>
        <p:spPr>
          <a:xfrm>
            <a:off x="313517" y="1586475"/>
            <a:ext cx="8460000" cy="3375660"/>
          </a:xfrm>
          <a:prstGeom prst="rect">
            <a:avLst/>
          </a:prstGeom>
        </p:spPr>
      </p:pic>
    </p:spTree>
    <p:extLst>
      <p:ext uri="{BB962C8B-B14F-4D97-AF65-F5344CB8AC3E}">
        <p14:creationId xmlns:p14="http://schemas.microsoft.com/office/powerpoint/2010/main" val="147563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xem</a:t>
            </a:r>
            <a:r>
              <a:rPr lang="en-US" dirty="0">
                <a:latin typeface="Muli"/>
                <a:ea typeface="Muli"/>
                <a:cs typeface="Muli"/>
                <a:sym typeface="Muli"/>
              </a:rPr>
              <a:t> </a:t>
            </a:r>
            <a:r>
              <a:rPr lang="en-US" dirty="0" err="1">
                <a:latin typeface="Muli"/>
                <a:ea typeface="Muli"/>
                <a:cs typeface="Muli"/>
                <a:sym typeface="Muli"/>
              </a:rPr>
              <a:t>thông</a:t>
            </a:r>
            <a:r>
              <a:rPr lang="en-US" dirty="0">
                <a:latin typeface="Muli"/>
                <a:ea typeface="Muli"/>
                <a:cs typeface="Muli"/>
                <a:sym typeface="Muli"/>
              </a:rPr>
              <a:t> </a:t>
            </a:r>
            <a:r>
              <a:rPr lang="en-US" dirty="0" err="1">
                <a:latin typeface="Muli"/>
                <a:ea typeface="Muli"/>
                <a:cs typeface="Muli"/>
                <a:sym typeface="Muli"/>
              </a:rPr>
              <a:t>báo</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screenshot of a computer&#10;&#10;Description automatically generated">
            <a:extLst>
              <a:ext uri="{FF2B5EF4-FFF2-40B4-BE49-F238E27FC236}">
                <a16:creationId xmlns:a16="http://schemas.microsoft.com/office/drawing/2014/main" id="{3E0636A5-8D5A-38D0-01C0-DB08FB3D59DD}"/>
              </a:ext>
            </a:extLst>
          </p:cNvPr>
          <p:cNvPicPr>
            <a:picLocks noChangeAspect="1"/>
          </p:cNvPicPr>
          <p:nvPr/>
        </p:nvPicPr>
        <p:blipFill>
          <a:blip r:embed="rId3"/>
          <a:stretch>
            <a:fillRect/>
          </a:stretch>
        </p:blipFill>
        <p:spPr>
          <a:xfrm>
            <a:off x="313517" y="1586475"/>
            <a:ext cx="8460000" cy="3375660"/>
          </a:xfrm>
          <a:prstGeom prst="rect">
            <a:avLst/>
          </a:prstGeom>
        </p:spPr>
      </p:pic>
    </p:spTree>
    <p:extLst>
      <p:ext uri="{BB962C8B-B14F-4D97-AF65-F5344CB8AC3E}">
        <p14:creationId xmlns:p14="http://schemas.microsoft.com/office/powerpoint/2010/main" val="1360005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FBCF37-4CBA-DEF3-B1CB-AF63CC0D84DF}"/>
              </a:ext>
            </a:extLst>
          </p:cNvPr>
          <p:cNvSpPr txBox="1"/>
          <p:nvPr/>
        </p:nvSpPr>
        <p:spPr>
          <a:xfrm>
            <a:off x="124270" y="190859"/>
            <a:ext cx="4380806" cy="1015663"/>
          </a:xfrm>
          <a:prstGeom prst="rect">
            <a:avLst/>
          </a:prstGeom>
          <a:noFill/>
        </p:spPr>
        <p:txBody>
          <a:bodyPr wrap="square" rtlCol="0">
            <a:spAutoFit/>
          </a:bodyPr>
          <a:lstStyle/>
          <a:p>
            <a:r>
              <a:rPr lang="en-GB" sz="3000" dirty="0" err="1">
                <a:solidFill>
                  <a:srgbClr val="0070C0"/>
                </a:solidFill>
                <a:latin typeface="Muli"/>
              </a:rPr>
              <a:t>Các</a:t>
            </a:r>
            <a:r>
              <a:rPr lang="en-GB" sz="3000" dirty="0">
                <a:solidFill>
                  <a:srgbClr val="0070C0"/>
                </a:solidFill>
                <a:latin typeface="Muli"/>
              </a:rPr>
              <a:t> </a:t>
            </a:r>
            <a:r>
              <a:rPr lang="en-GB" sz="3000" dirty="0" err="1">
                <a:solidFill>
                  <a:srgbClr val="0070C0"/>
                </a:solidFill>
                <a:latin typeface="Muli"/>
              </a:rPr>
              <a:t>giao</a:t>
            </a:r>
            <a:r>
              <a:rPr lang="en-GB" sz="3000" dirty="0">
                <a:solidFill>
                  <a:srgbClr val="0070C0"/>
                </a:solidFill>
                <a:latin typeface="Muli"/>
              </a:rPr>
              <a:t> </a:t>
            </a:r>
            <a:r>
              <a:rPr lang="en-GB" sz="3000" dirty="0" err="1">
                <a:solidFill>
                  <a:srgbClr val="0070C0"/>
                </a:solidFill>
                <a:latin typeface="Muli"/>
              </a:rPr>
              <a:t>diện</a:t>
            </a:r>
            <a:r>
              <a:rPr lang="en-GB" sz="3000" dirty="0">
                <a:solidFill>
                  <a:srgbClr val="0070C0"/>
                </a:solidFill>
                <a:latin typeface="Muli"/>
              </a:rPr>
              <a:t> </a:t>
            </a:r>
            <a:r>
              <a:rPr lang="en-GB" sz="3000" dirty="0" err="1">
                <a:solidFill>
                  <a:srgbClr val="0070C0"/>
                </a:solidFill>
                <a:latin typeface="Muli"/>
              </a:rPr>
              <a:t>chính</a:t>
            </a:r>
            <a:r>
              <a:rPr lang="en-GB" sz="3000" dirty="0">
                <a:solidFill>
                  <a:srgbClr val="0070C0"/>
                </a:solidFill>
                <a:latin typeface="Muli"/>
              </a:rPr>
              <a:t> </a:t>
            </a:r>
            <a:r>
              <a:rPr lang="en-GB" sz="3000" dirty="0" err="1">
                <a:solidFill>
                  <a:srgbClr val="0070C0"/>
                </a:solidFill>
                <a:latin typeface="Muli"/>
              </a:rPr>
              <a:t>phía</a:t>
            </a:r>
            <a:r>
              <a:rPr lang="en-GB" sz="3000" dirty="0">
                <a:solidFill>
                  <a:srgbClr val="0070C0"/>
                </a:solidFill>
                <a:latin typeface="Muli"/>
              </a:rPr>
              <a:t> </a:t>
            </a:r>
            <a:r>
              <a:rPr lang="en-GB" sz="3000" dirty="0" err="1">
                <a:solidFill>
                  <a:srgbClr val="0070C0"/>
                </a:solidFill>
                <a:latin typeface="Muli"/>
              </a:rPr>
              <a:t>người</a:t>
            </a:r>
            <a:r>
              <a:rPr lang="en-GB" sz="3000" dirty="0">
                <a:solidFill>
                  <a:srgbClr val="0070C0"/>
                </a:solidFill>
                <a:latin typeface="Muli"/>
              </a:rPr>
              <a:t> </a:t>
            </a:r>
            <a:r>
              <a:rPr lang="en-GB" sz="3000" dirty="0" err="1">
                <a:solidFill>
                  <a:srgbClr val="0070C0"/>
                </a:solidFill>
                <a:latin typeface="Muli"/>
              </a:rPr>
              <a:t>quản</a:t>
            </a:r>
            <a:r>
              <a:rPr lang="en-GB" sz="3000" dirty="0">
                <a:solidFill>
                  <a:srgbClr val="0070C0"/>
                </a:solidFill>
                <a:latin typeface="Muli"/>
              </a:rPr>
              <a:t> </a:t>
            </a:r>
            <a:r>
              <a:rPr lang="en-GB" sz="3000" dirty="0" err="1">
                <a:solidFill>
                  <a:srgbClr val="0070C0"/>
                </a:solidFill>
                <a:latin typeface="Muli"/>
              </a:rPr>
              <a:t>lý</a:t>
            </a:r>
            <a:endParaRPr lang="en-GB" sz="3000" dirty="0">
              <a:solidFill>
                <a:srgbClr val="0070C0"/>
              </a:solidFill>
              <a:latin typeface="Muli"/>
            </a:endParaRPr>
          </a:p>
        </p:txBody>
      </p:sp>
      <p:cxnSp>
        <p:nvCxnSpPr>
          <p:cNvPr id="3" name="Straight Connector 2">
            <a:extLst>
              <a:ext uri="{FF2B5EF4-FFF2-40B4-BE49-F238E27FC236}">
                <a16:creationId xmlns:a16="http://schemas.microsoft.com/office/drawing/2014/main" id="{C9F3EEB3-51EE-3089-F1E9-8A3BE595F7FC}"/>
              </a:ext>
            </a:extLst>
          </p:cNvPr>
          <p:cNvCxnSpPr>
            <a:cxnSpLocks/>
          </p:cNvCxnSpPr>
          <p:nvPr/>
        </p:nvCxnSpPr>
        <p:spPr>
          <a:xfrm flipV="1">
            <a:off x="5764456" y="781502"/>
            <a:ext cx="2750894" cy="4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E9844E5-B3A1-5D29-D2D1-C6546D039628}"/>
              </a:ext>
            </a:extLst>
          </p:cNvPr>
          <p:cNvSpPr txBox="1"/>
          <p:nvPr/>
        </p:nvSpPr>
        <p:spPr>
          <a:xfrm>
            <a:off x="5641852" y="481420"/>
            <a:ext cx="2952080" cy="323165"/>
          </a:xfrm>
          <a:prstGeom prst="rect">
            <a:avLst/>
          </a:prstGeom>
          <a:noFill/>
        </p:spPr>
        <p:txBody>
          <a:bodyPr wrap="square">
            <a:spAutoFit/>
          </a:bodyPr>
          <a:lstStyle/>
          <a:p>
            <a:pPr algn="just"/>
            <a:r>
              <a:rPr lang="en-US" sz="1500" dirty="0">
                <a:latin typeface="Muli"/>
              </a:rPr>
              <a:t>  </a:t>
            </a:r>
            <a:r>
              <a:rPr lang="en-US" sz="1500" dirty="0" err="1">
                <a:latin typeface="Muli"/>
              </a:rPr>
              <a:t>Hình</a:t>
            </a:r>
            <a:r>
              <a:rPr lang="en-US" sz="1500" dirty="0">
                <a:latin typeface="Muli"/>
              </a:rPr>
              <a:t> </a:t>
            </a:r>
            <a:r>
              <a:rPr lang="en-US" sz="1500" dirty="0" err="1">
                <a:latin typeface="Muli"/>
              </a:rPr>
              <a:t>ảnh</a:t>
            </a:r>
            <a:r>
              <a:rPr lang="en-US" sz="1500" dirty="0">
                <a:latin typeface="Muli"/>
              </a:rPr>
              <a:t> </a:t>
            </a:r>
            <a:r>
              <a:rPr lang="en-US" sz="1500" dirty="0" err="1">
                <a:latin typeface="Muli"/>
              </a:rPr>
              <a:t>giao</a:t>
            </a:r>
            <a:r>
              <a:rPr lang="en-US" sz="1500" dirty="0">
                <a:latin typeface="Muli"/>
              </a:rPr>
              <a:t> </a:t>
            </a:r>
            <a:r>
              <a:rPr lang="en-US" sz="1500" dirty="0" err="1">
                <a:latin typeface="Muli"/>
              </a:rPr>
              <a:t>diện</a:t>
            </a:r>
            <a:r>
              <a:rPr lang="en-US" sz="1500" dirty="0">
                <a:latin typeface="Muli"/>
              </a:rPr>
              <a:t> </a:t>
            </a:r>
            <a:r>
              <a:rPr lang="en-US" sz="1500" dirty="0" err="1">
                <a:latin typeface="Muli"/>
              </a:rPr>
              <a:t>của</a:t>
            </a:r>
            <a:r>
              <a:rPr lang="en-US" sz="1500" dirty="0">
                <a:latin typeface="Muli"/>
              </a:rPr>
              <a:t> website</a:t>
            </a:r>
          </a:p>
        </p:txBody>
      </p:sp>
      <p:cxnSp>
        <p:nvCxnSpPr>
          <p:cNvPr id="5" name="Straight Connector 4">
            <a:extLst>
              <a:ext uri="{FF2B5EF4-FFF2-40B4-BE49-F238E27FC236}">
                <a16:creationId xmlns:a16="http://schemas.microsoft.com/office/drawing/2014/main" id="{7B82712D-BFA9-F532-2FB8-6CDBFB67DC13}"/>
              </a:ext>
            </a:extLst>
          </p:cNvPr>
          <p:cNvCxnSpPr>
            <a:cxnSpLocks/>
          </p:cNvCxnSpPr>
          <p:nvPr/>
        </p:nvCxnSpPr>
        <p:spPr>
          <a:xfrm>
            <a:off x="1165855" y="4745885"/>
            <a:ext cx="653682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8F07718-DD33-A972-50D3-0F942CBD6C68}"/>
              </a:ext>
            </a:extLst>
          </p:cNvPr>
          <p:cNvGrpSpPr/>
          <p:nvPr/>
        </p:nvGrpSpPr>
        <p:grpSpPr>
          <a:xfrm>
            <a:off x="9144000" y="1592228"/>
            <a:ext cx="66531889" cy="2574862"/>
            <a:chOff x="2518863" y="1794360"/>
            <a:chExt cx="88709185" cy="3433149"/>
          </a:xfrm>
        </p:grpSpPr>
        <p:pic>
          <p:nvPicPr>
            <p:cNvPr id="9" name="Picture 8">
              <a:extLst>
                <a:ext uri="{FF2B5EF4-FFF2-40B4-BE49-F238E27FC236}">
                  <a16:creationId xmlns:a16="http://schemas.microsoft.com/office/drawing/2014/main" id="{5A155CC5-4DB0-1A24-72FF-0C489F5395F5}"/>
                </a:ext>
              </a:extLst>
            </p:cNvPr>
            <p:cNvPicPr>
              <a:picLocks noChangeAspect="1"/>
            </p:cNvPicPr>
            <p:nvPr/>
          </p:nvPicPr>
          <p:blipFill>
            <a:blip r:embed="rId2"/>
            <a:srcRect/>
            <a:stretch/>
          </p:blipFill>
          <p:spPr>
            <a:xfrm>
              <a:off x="2518863" y="1806247"/>
              <a:ext cx="7154273" cy="3245505"/>
            </a:xfrm>
            <a:prstGeom prst="rect">
              <a:avLst/>
            </a:prstGeom>
          </p:spPr>
        </p:pic>
        <p:pic>
          <p:nvPicPr>
            <p:cNvPr id="11" name="Picture 10">
              <a:extLst>
                <a:ext uri="{FF2B5EF4-FFF2-40B4-BE49-F238E27FC236}">
                  <a16:creationId xmlns:a16="http://schemas.microsoft.com/office/drawing/2014/main" id="{2F26F42D-B0D3-8663-E182-FE7901E5CFDF}"/>
                </a:ext>
              </a:extLst>
            </p:cNvPr>
            <p:cNvPicPr>
              <a:picLocks noChangeAspect="1"/>
            </p:cNvPicPr>
            <p:nvPr/>
          </p:nvPicPr>
          <p:blipFill>
            <a:blip r:embed="rId3"/>
            <a:srcRect/>
            <a:stretch/>
          </p:blipFill>
          <p:spPr>
            <a:xfrm>
              <a:off x="9673136" y="1820449"/>
              <a:ext cx="7116168" cy="3217099"/>
            </a:xfrm>
            <a:prstGeom prst="rect">
              <a:avLst/>
            </a:prstGeom>
          </p:spPr>
        </p:pic>
        <p:pic>
          <p:nvPicPr>
            <p:cNvPr id="13" name="Picture 12">
              <a:extLst>
                <a:ext uri="{FF2B5EF4-FFF2-40B4-BE49-F238E27FC236}">
                  <a16:creationId xmlns:a16="http://schemas.microsoft.com/office/drawing/2014/main" id="{DED9755B-2635-2F67-77DE-52CBA789429C}"/>
                </a:ext>
              </a:extLst>
            </p:cNvPr>
            <p:cNvPicPr>
              <a:picLocks noChangeAspect="1"/>
            </p:cNvPicPr>
            <p:nvPr/>
          </p:nvPicPr>
          <p:blipFill>
            <a:blip r:embed="rId4"/>
            <a:srcRect/>
            <a:stretch/>
          </p:blipFill>
          <p:spPr>
            <a:xfrm>
              <a:off x="16789304" y="1836315"/>
              <a:ext cx="7449591" cy="3379474"/>
            </a:xfrm>
            <a:prstGeom prst="rect">
              <a:avLst/>
            </a:prstGeom>
          </p:spPr>
        </p:pic>
        <p:pic>
          <p:nvPicPr>
            <p:cNvPr id="15" name="Picture 14">
              <a:extLst>
                <a:ext uri="{FF2B5EF4-FFF2-40B4-BE49-F238E27FC236}">
                  <a16:creationId xmlns:a16="http://schemas.microsoft.com/office/drawing/2014/main" id="{34D53A8B-0851-4BB4-5E78-9EEF84429F9E}"/>
                </a:ext>
              </a:extLst>
            </p:cNvPr>
            <p:cNvPicPr>
              <a:picLocks noChangeAspect="1"/>
            </p:cNvPicPr>
            <p:nvPr/>
          </p:nvPicPr>
          <p:blipFill>
            <a:blip r:embed="rId5"/>
            <a:srcRect/>
            <a:stretch/>
          </p:blipFill>
          <p:spPr>
            <a:xfrm>
              <a:off x="24238894" y="1799580"/>
              <a:ext cx="7468643" cy="3376447"/>
            </a:xfrm>
            <a:prstGeom prst="rect">
              <a:avLst/>
            </a:prstGeom>
          </p:spPr>
        </p:pic>
        <p:pic>
          <p:nvPicPr>
            <p:cNvPr id="17" name="Picture 16">
              <a:extLst>
                <a:ext uri="{FF2B5EF4-FFF2-40B4-BE49-F238E27FC236}">
                  <a16:creationId xmlns:a16="http://schemas.microsoft.com/office/drawing/2014/main" id="{089E76BC-105F-0A67-6A6E-AA973FC67FC1}"/>
                </a:ext>
              </a:extLst>
            </p:cNvPr>
            <p:cNvPicPr>
              <a:picLocks noChangeAspect="1"/>
            </p:cNvPicPr>
            <p:nvPr/>
          </p:nvPicPr>
          <p:blipFill>
            <a:blip r:embed="rId6"/>
            <a:srcRect/>
            <a:stretch/>
          </p:blipFill>
          <p:spPr>
            <a:xfrm>
              <a:off x="31688484" y="1843647"/>
              <a:ext cx="7468643" cy="3383862"/>
            </a:xfrm>
            <a:prstGeom prst="rect">
              <a:avLst/>
            </a:prstGeom>
          </p:spPr>
        </p:pic>
        <p:pic>
          <p:nvPicPr>
            <p:cNvPr id="19" name="Picture 18">
              <a:extLst>
                <a:ext uri="{FF2B5EF4-FFF2-40B4-BE49-F238E27FC236}">
                  <a16:creationId xmlns:a16="http://schemas.microsoft.com/office/drawing/2014/main" id="{D1F18F9E-63BB-E4BB-465B-6201F4269A01}"/>
                </a:ext>
              </a:extLst>
            </p:cNvPr>
            <p:cNvPicPr>
              <a:picLocks noChangeAspect="1"/>
            </p:cNvPicPr>
            <p:nvPr/>
          </p:nvPicPr>
          <p:blipFill>
            <a:blip r:embed="rId7"/>
            <a:srcRect/>
            <a:stretch/>
          </p:blipFill>
          <p:spPr>
            <a:xfrm>
              <a:off x="39147600" y="1835371"/>
              <a:ext cx="7459116" cy="3368255"/>
            </a:xfrm>
            <a:prstGeom prst="rect">
              <a:avLst/>
            </a:prstGeom>
          </p:spPr>
        </p:pic>
        <p:pic>
          <p:nvPicPr>
            <p:cNvPr id="21" name="Picture 20">
              <a:extLst>
                <a:ext uri="{FF2B5EF4-FFF2-40B4-BE49-F238E27FC236}">
                  <a16:creationId xmlns:a16="http://schemas.microsoft.com/office/drawing/2014/main" id="{59045820-DD8B-6A48-3495-09A49D3387B0}"/>
                </a:ext>
              </a:extLst>
            </p:cNvPr>
            <p:cNvPicPr>
              <a:picLocks noChangeAspect="1"/>
            </p:cNvPicPr>
            <p:nvPr/>
          </p:nvPicPr>
          <p:blipFill>
            <a:blip r:embed="rId8"/>
            <a:srcRect/>
            <a:stretch/>
          </p:blipFill>
          <p:spPr>
            <a:xfrm>
              <a:off x="46578138" y="1822633"/>
              <a:ext cx="7468643" cy="3380339"/>
            </a:xfrm>
            <a:prstGeom prst="rect">
              <a:avLst/>
            </a:prstGeom>
          </p:spPr>
        </p:pic>
        <p:pic>
          <p:nvPicPr>
            <p:cNvPr id="23" name="Picture 22">
              <a:extLst>
                <a:ext uri="{FF2B5EF4-FFF2-40B4-BE49-F238E27FC236}">
                  <a16:creationId xmlns:a16="http://schemas.microsoft.com/office/drawing/2014/main" id="{3A5E0548-5D69-EB34-444F-5AA09F4F4546}"/>
                </a:ext>
              </a:extLst>
            </p:cNvPr>
            <p:cNvPicPr>
              <a:picLocks noChangeAspect="1"/>
            </p:cNvPicPr>
            <p:nvPr/>
          </p:nvPicPr>
          <p:blipFill>
            <a:blip r:embed="rId9"/>
            <a:srcRect/>
            <a:stretch/>
          </p:blipFill>
          <p:spPr>
            <a:xfrm>
              <a:off x="54008676" y="1803971"/>
              <a:ext cx="7459116" cy="3364372"/>
            </a:xfrm>
            <a:prstGeom prst="rect">
              <a:avLst/>
            </a:prstGeom>
          </p:spPr>
        </p:pic>
        <p:pic>
          <p:nvPicPr>
            <p:cNvPr id="25" name="Picture 24">
              <a:extLst>
                <a:ext uri="{FF2B5EF4-FFF2-40B4-BE49-F238E27FC236}">
                  <a16:creationId xmlns:a16="http://schemas.microsoft.com/office/drawing/2014/main" id="{4782344A-813A-870B-1384-BBE802779C41}"/>
                </a:ext>
              </a:extLst>
            </p:cNvPr>
            <p:cNvPicPr>
              <a:picLocks noChangeAspect="1"/>
            </p:cNvPicPr>
            <p:nvPr/>
          </p:nvPicPr>
          <p:blipFill>
            <a:blip r:embed="rId10"/>
            <a:srcRect/>
            <a:stretch/>
          </p:blipFill>
          <p:spPr>
            <a:xfrm>
              <a:off x="61467792" y="1794360"/>
              <a:ext cx="7449591" cy="3367835"/>
            </a:xfrm>
            <a:prstGeom prst="rect">
              <a:avLst/>
            </a:prstGeom>
          </p:spPr>
        </p:pic>
        <p:pic>
          <p:nvPicPr>
            <p:cNvPr id="27" name="Picture 26">
              <a:extLst>
                <a:ext uri="{FF2B5EF4-FFF2-40B4-BE49-F238E27FC236}">
                  <a16:creationId xmlns:a16="http://schemas.microsoft.com/office/drawing/2014/main" id="{8D8CC3EB-B96F-4247-4C51-054A2426AD19}"/>
                </a:ext>
              </a:extLst>
            </p:cNvPr>
            <p:cNvPicPr>
              <a:picLocks noChangeAspect="1"/>
            </p:cNvPicPr>
            <p:nvPr/>
          </p:nvPicPr>
          <p:blipFill>
            <a:blip r:embed="rId11"/>
            <a:srcRect/>
            <a:stretch/>
          </p:blipFill>
          <p:spPr>
            <a:xfrm>
              <a:off x="68898331" y="1796513"/>
              <a:ext cx="7440063" cy="3363528"/>
            </a:xfrm>
            <a:prstGeom prst="rect">
              <a:avLst/>
            </a:prstGeom>
          </p:spPr>
        </p:pic>
        <p:pic>
          <p:nvPicPr>
            <p:cNvPr id="29" name="Picture 28">
              <a:extLst>
                <a:ext uri="{FF2B5EF4-FFF2-40B4-BE49-F238E27FC236}">
                  <a16:creationId xmlns:a16="http://schemas.microsoft.com/office/drawing/2014/main" id="{2931594E-4C82-3FBE-1AA4-801334C064C8}"/>
                </a:ext>
              </a:extLst>
            </p:cNvPr>
            <p:cNvPicPr>
              <a:picLocks noChangeAspect="1"/>
            </p:cNvPicPr>
            <p:nvPr/>
          </p:nvPicPr>
          <p:blipFill>
            <a:blip r:embed="rId12"/>
            <a:srcRect/>
            <a:stretch/>
          </p:blipFill>
          <p:spPr>
            <a:xfrm>
              <a:off x="76347920" y="1799791"/>
              <a:ext cx="7459116" cy="3376027"/>
            </a:xfrm>
            <a:prstGeom prst="rect">
              <a:avLst/>
            </a:prstGeom>
          </p:spPr>
        </p:pic>
        <p:pic>
          <p:nvPicPr>
            <p:cNvPr id="31" name="Picture 30">
              <a:extLst>
                <a:ext uri="{FF2B5EF4-FFF2-40B4-BE49-F238E27FC236}">
                  <a16:creationId xmlns:a16="http://schemas.microsoft.com/office/drawing/2014/main" id="{E847B1E2-CCCF-55F5-462B-C9ED3B4F8805}"/>
                </a:ext>
              </a:extLst>
            </p:cNvPr>
            <p:cNvPicPr>
              <a:picLocks noChangeAspect="1"/>
            </p:cNvPicPr>
            <p:nvPr/>
          </p:nvPicPr>
          <p:blipFill>
            <a:blip r:embed="rId13"/>
            <a:srcRect/>
            <a:stretch/>
          </p:blipFill>
          <p:spPr>
            <a:xfrm>
              <a:off x="83768932" y="1818271"/>
              <a:ext cx="7459116" cy="3360487"/>
            </a:xfrm>
            <a:prstGeom prst="rect">
              <a:avLst/>
            </a:prstGeom>
          </p:spPr>
        </p:pic>
      </p:grpSp>
      <p:sp>
        <p:nvSpPr>
          <p:cNvPr id="33" name="TextBox 32">
            <a:extLst>
              <a:ext uri="{FF2B5EF4-FFF2-40B4-BE49-F238E27FC236}">
                <a16:creationId xmlns:a16="http://schemas.microsoft.com/office/drawing/2014/main" id="{777C90E4-BB73-5560-42C2-5E6672564815}"/>
              </a:ext>
            </a:extLst>
          </p:cNvPr>
          <p:cNvSpPr txBox="1"/>
          <p:nvPr/>
        </p:nvSpPr>
        <p:spPr>
          <a:xfrm>
            <a:off x="5150581" y="-732258"/>
            <a:ext cx="3993419" cy="323165"/>
          </a:xfrm>
          <a:prstGeom prst="rect">
            <a:avLst/>
          </a:prstGeom>
          <a:noFill/>
        </p:spPr>
        <p:txBody>
          <a:bodyPr wrap="square">
            <a:spAutoFit/>
          </a:bodyPr>
          <a:lstStyle/>
          <a:p>
            <a:pPr algn="just"/>
            <a:r>
              <a:rPr lang="en-US" sz="1500" dirty="0">
                <a:latin typeface="iCiel Be Cool" panose="02000000000000000000" pitchFamily="50" charset="0"/>
              </a:rPr>
              <a:t>  Demo </a:t>
            </a:r>
            <a:r>
              <a:rPr lang="en-US" sz="1500" dirty="0" err="1">
                <a:latin typeface="iCiel Be Cool" panose="02000000000000000000" pitchFamily="50" charset="0"/>
              </a:rPr>
              <a:t>mô</a:t>
            </a:r>
            <a:r>
              <a:rPr lang="en-US" sz="1500" dirty="0">
                <a:latin typeface="iCiel Be Cool" panose="02000000000000000000" pitchFamily="50" charset="0"/>
              </a:rPr>
              <a:t> </a:t>
            </a:r>
            <a:r>
              <a:rPr lang="en-US" sz="1500" dirty="0" err="1">
                <a:latin typeface="iCiel Be Cool" panose="02000000000000000000" pitchFamily="50" charset="0"/>
              </a:rPr>
              <a:t>hình</a:t>
            </a:r>
            <a:r>
              <a:rPr lang="en-US" sz="1500" dirty="0">
                <a:latin typeface="iCiel Be Cool" panose="02000000000000000000" pitchFamily="50" charset="0"/>
              </a:rPr>
              <a:t> </a:t>
            </a:r>
            <a:r>
              <a:rPr lang="en-US" sz="1500" dirty="0" err="1">
                <a:latin typeface="iCiel Be Cool" panose="02000000000000000000" pitchFamily="50" charset="0"/>
              </a:rPr>
              <a:t>phí</a:t>
            </a:r>
            <a:r>
              <a:rPr lang="en-US" sz="1500" dirty="0">
                <a:latin typeface="iCiel Be Cool" panose="02000000000000000000" pitchFamily="50" charset="0"/>
              </a:rPr>
              <a:t> </a:t>
            </a:r>
            <a:r>
              <a:rPr lang="en-US" sz="1500" dirty="0" err="1">
                <a:latin typeface="iCiel Be Cool" panose="02000000000000000000" pitchFamily="50" charset="0"/>
              </a:rPr>
              <a:t>dịch</a:t>
            </a:r>
            <a:r>
              <a:rPr lang="en-US" sz="1500" dirty="0">
                <a:latin typeface="iCiel Be Cool" panose="02000000000000000000" pitchFamily="50" charset="0"/>
              </a:rPr>
              <a:t> </a:t>
            </a:r>
            <a:r>
              <a:rPr lang="en-US" sz="1500" dirty="0" err="1">
                <a:latin typeface="iCiel Be Cool" panose="02000000000000000000" pitchFamily="50" charset="0"/>
              </a:rPr>
              <a:t>vụ</a:t>
            </a:r>
            <a:r>
              <a:rPr lang="en-US" sz="1500" dirty="0">
                <a:latin typeface="iCiel Be Cool" panose="02000000000000000000" pitchFamily="50" charset="0"/>
              </a:rPr>
              <a:t> </a:t>
            </a:r>
            <a:r>
              <a:rPr lang="en-US" sz="1500" dirty="0" err="1">
                <a:latin typeface="iCiel Be Cool" panose="02000000000000000000" pitchFamily="50" charset="0"/>
              </a:rPr>
              <a:t>trên</a:t>
            </a:r>
            <a:r>
              <a:rPr lang="en-US" sz="1500" dirty="0">
                <a:latin typeface="iCiel Be Cool" panose="02000000000000000000" pitchFamily="50" charset="0"/>
              </a:rPr>
              <a:t> website</a:t>
            </a:r>
          </a:p>
        </p:txBody>
      </p:sp>
      <p:pic>
        <p:nvPicPr>
          <p:cNvPr id="35" name="Picture 23">
            <a:extLst>
              <a:ext uri="{FF2B5EF4-FFF2-40B4-BE49-F238E27FC236}">
                <a16:creationId xmlns:a16="http://schemas.microsoft.com/office/drawing/2014/main" id="{F5393856-7901-101E-6739-0E2DBB4A05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8256087" y="-2652134"/>
            <a:ext cx="1119070" cy="1204478"/>
          </a:xfrm>
          <a:prstGeom prst="rect">
            <a:avLst/>
          </a:prstGeom>
        </p:spPr>
      </p:pic>
      <p:grpSp>
        <p:nvGrpSpPr>
          <p:cNvPr id="45" name="Group 44">
            <a:extLst>
              <a:ext uri="{FF2B5EF4-FFF2-40B4-BE49-F238E27FC236}">
                <a16:creationId xmlns:a16="http://schemas.microsoft.com/office/drawing/2014/main" id="{D19F41F1-28A0-20E0-CED3-E14EF4E1195A}"/>
              </a:ext>
            </a:extLst>
          </p:cNvPr>
          <p:cNvGrpSpPr/>
          <p:nvPr/>
        </p:nvGrpSpPr>
        <p:grpSpPr>
          <a:xfrm>
            <a:off x="1815979" y="-3033007"/>
            <a:ext cx="3334602" cy="1477328"/>
            <a:chOff x="3188414" y="-8200007"/>
            <a:chExt cx="4446136" cy="1969771"/>
          </a:xfrm>
        </p:grpSpPr>
        <p:sp>
          <p:nvSpPr>
            <p:cNvPr id="34" name="TextBox 33">
              <a:extLst>
                <a:ext uri="{FF2B5EF4-FFF2-40B4-BE49-F238E27FC236}">
                  <a16:creationId xmlns:a16="http://schemas.microsoft.com/office/drawing/2014/main" id="{73F3D0D0-C72B-2EE7-B16E-219E5599DF95}"/>
                </a:ext>
              </a:extLst>
            </p:cNvPr>
            <p:cNvSpPr txBox="1"/>
            <p:nvPr/>
          </p:nvSpPr>
          <p:spPr>
            <a:xfrm>
              <a:off x="3188414" y="-8200007"/>
              <a:ext cx="4446136" cy="1969771"/>
            </a:xfrm>
            <a:prstGeom prst="rect">
              <a:avLst/>
            </a:prstGeom>
            <a:noFill/>
          </p:spPr>
          <p:txBody>
            <a:bodyPr wrap="square" rtlCol="0">
              <a:spAutoFit/>
            </a:bodyPr>
            <a:lstStyle/>
            <a:p>
              <a:r>
                <a:rPr lang="en-US" sz="4500" spc="450" dirty="0" err="1">
                  <a:latin typeface="iCiel Be Cool" panose="02000000000000000000" pitchFamily="50" charset="0"/>
                </a:rPr>
                <a:t>KẾT</a:t>
              </a:r>
              <a:r>
                <a:rPr lang="en-US" sz="4500" spc="450" dirty="0">
                  <a:latin typeface="iCiel Be Cool" panose="02000000000000000000" pitchFamily="50" charset="0"/>
                </a:rPr>
                <a:t> </a:t>
              </a:r>
              <a:r>
                <a:rPr lang="en-US" sz="4500" spc="450" dirty="0" err="1">
                  <a:latin typeface="iCiel Be Cool" panose="02000000000000000000" pitchFamily="50" charset="0"/>
                </a:rPr>
                <a:t>LUẬN</a:t>
              </a:r>
              <a:endParaRPr lang="en-GB" sz="4500" spc="450" dirty="0">
                <a:latin typeface="iCiel Be Cool" panose="02000000000000000000" pitchFamily="50" charset="0"/>
              </a:endParaRPr>
            </a:p>
          </p:txBody>
        </p:sp>
        <p:pic>
          <p:nvPicPr>
            <p:cNvPr id="36" name="Picture 26">
              <a:extLst>
                <a:ext uri="{FF2B5EF4-FFF2-40B4-BE49-F238E27FC236}">
                  <a16:creationId xmlns:a16="http://schemas.microsoft.com/office/drawing/2014/main" id="{41657DF2-4E88-5754-2C80-1E88383956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3188414" y="-7522773"/>
              <a:ext cx="4214791" cy="1015662"/>
            </a:xfrm>
            <a:prstGeom prst="rect">
              <a:avLst/>
            </a:prstGeom>
          </p:spPr>
        </p:pic>
      </p:grpSp>
      <p:pic>
        <p:nvPicPr>
          <p:cNvPr id="37" name="Picture 11">
            <a:extLst>
              <a:ext uri="{FF2B5EF4-FFF2-40B4-BE49-F238E27FC236}">
                <a16:creationId xmlns:a16="http://schemas.microsoft.com/office/drawing/2014/main" id="{DE736838-0459-7196-B707-AAC8C3DF895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931950" y="-2590630"/>
            <a:ext cx="931950" cy="1020628"/>
          </a:xfrm>
          <a:prstGeom prst="rect">
            <a:avLst/>
          </a:prstGeom>
        </p:spPr>
      </p:pic>
      <p:pic>
        <p:nvPicPr>
          <p:cNvPr id="38" name="Picture 20">
            <a:extLst>
              <a:ext uri="{FF2B5EF4-FFF2-40B4-BE49-F238E27FC236}">
                <a16:creationId xmlns:a16="http://schemas.microsoft.com/office/drawing/2014/main" id="{9698BFC8-9DAF-6407-46EB-6EB4A015F4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590249" y="247900"/>
            <a:ext cx="514037" cy="508999"/>
          </a:xfrm>
          <a:prstGeom prst="rect">
            <a:avLst/>
          </a:prstGeom>
        </p:spPr>
      </p:pic>
      <p:pic>
        <p:nvPicPr>
          <p:cNvPr id="39" name="Picture 20">
            <a:extLst>
              <a:ext uri="{FF2B5EF4-FFF2-40B4-BE49-F238E27FC236}">
                <a16:creationId xmlns:a16="http://schemas.microsoft.com/office/drawing/2014/main" id="{D61FDFCC-E3DC-EB9B-A121-FBA5866C362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rot="20406945">
            <a:off x="-1157645" y="7582712"/>
            <a:ext cx="836879" cy="487502"/>
          </a:xfrm>
          <a:prstGeom prst="rect">
            <a:avLst/>
          </a:prstGeom>
        </p:spPr>
      </p:pic>
      <p:pic>
        <p:nvPicPr>
          <p:cNvPr id="40" name="Picture 4">
            <a:extLst>
              <a:ext uri="{FF2B5EF4-FFF2-40B4-BE49-F238E27FC236}">
                <a16:creationId xmlns:a16="http://schemas.microsoft.com/office/drawing/2014/main" id="{8A4AFFF8-A292-A217-B323-CD4FD21CDB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1215681" y="-1298154"/>
            <a:ext cx="701335" cy="734381"/>
          </a:xfrm>
          <a:prstGeom prst="rect">
            <a:avLst/>
          </a:prstGeom>
        </p:spPr>
      </p:pic>
      <p:pic>
        <p:nvPicPr>
          <p:cNvPr id="41" name="Picture 18">
            <a:extLst>
              <a:ext uri="{FF2B5EF4-FFF2-40B4-BE49-F238E27FC236}">
                <a16:creationId xmlns:a16="http://schemas.microsoft.com/office/drawing/2014/main" id="{D22E4F59-E3FC-BF14-1FBB-34D276D95EEC}"/>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2834557" y="4524867"/>
            <a:ext cx="435608" cy="442037"/>
          </a:xfrm>
          <a:prstGeom prst="rect">
            <a:avLst/>
          </a:prstGeom>
        </p:spPr>
      </p:pic>
      <p:pic>
        <p:nvPicPr>
          <p:cNvPr id="42" name="!! 6">
            <a:extLst>
              <a:ext uri="{FF2B5EF4-FFF2-40B4-BE49-F238E27FC236}">
                <a16:creationId xmlns:a16="http://schemas.microsoft.com/office/drawing/2014/main" id="{3E26A209-378F-BA15-7B57-B00DA089ADB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a:stretch>
            <a:fillRect/>
          </a:stretch>
        </p:blipFill>
        <p:spPr>
          <a:xfrm>
            <a:off x="-2924563" y="103005"/>
            <a:ext cx="525614" cy="369244"/>
          </a:xfrm>
          <a:prstGeom prst="rect">
            <a:avLst/>
          </a:prstGeom>
        </p:spPr>
      </p:pic>
      <p:cxnSp>
        <p:nvCxnSpPr>
          <p:cNvPr id="43" name="Straight Arrow Connector 42">
            <a:extLst>
              <a:ext uri="{FF2B5EF4-FFF2-40B4-BE49-F238E27FC236}">
                <a16:creationId xmlns:a16="http://schemas.microsoft.com/office/drawing/2014/main" id="{E2503003-477C-20E5-D42F-E4798D0CBE9E}"/>
              </a:ext>
            </a:extLst>
          </p:cNvPr>
          <p:cNvCxnSpPr/>
          <p:nvPr/>
        </p:nvCxnSpPr>
        <p:spPr>
          <a:xfrm>
            <a:off x="11175730" y="-570431"/>
            <a:ext cx="796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5">
            <a:extLst>
              <a:ext uri="{FF2B5EF4-FFF2-40B4-BE49-F238E27FC236}">
                <a16:creationId xmlns:a16="http://schemas.microsoft.com/office/drawing/2014/main" id="{3D7575BD-34B0-B6F0-0229-EE1E48AF2657}"/>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0497500" y="6334910"/>
            <a:ext cx="1419515" cy="2240028"/>
          </a:xfrm>
          <a:prstGeom prst="rect">
            <a:avLst/>
          </a:prstGeom>
        </p:spPr>
      </p:pic>
    </p:spTree>
    <p:extLst>
      <p:ext uri="{BB962C8B-B14F-4D97-AF65-F5344CB8AC3E}">
        <p14:creationId xmlns:p14="http://schemas.microsoft.com/office/powerpoint/2010/main" val="1205463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nodeType="withEffect">
                                  <p:stCondLst>
                                    <p:cond delay="250"/>
                                  </p:stCondLst>
                                  <p:childTnLst>
                                    <p:animMotion origin="layout" path="M -8.33333E-7 -2.22222E-6 L -7.27969 -2.22222E-6 " pathEditMode="relative" rAng="0" ptsTypes="AA">
                                      <p:cBhvr>
                                        <p:cTn id="6" dur="23000" fill="hold"/>
                                        <p:tgtEl>
                                          <p:spTgt spid="32"/>
                                        </p:tgtEl>
                                        <p:attrNameLst>
                                          <p:attrName>ppt_x</p:attrName>
                                          <p:attrName>ppt_y</p:attrName>
                                        </p:attrNameLst>
                                      </p:cBhvr>
                                      <p:rCtr x="-3639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FF6413D-E457-0923-5C7F-74FAC675D68E}"/>
              </a:ext>
            </a:extLst>
          </p:cNvPr>
          <p:cNvSpPr/>
          <p:nvPr/>
        </p:nvSpPr>
        <p:spPr>
          <a:xfrm>
            <a:off x="228934" y="8532001"/>
            <a:ext cx="3150926" cy="3115913"/>
          </a:xfrm>
          <a:custGeom>
            <a:avLst/>
            <a:gdLst>
              <a:gd name="connsiteX0" fmla="*/ 4182378 w 4201235"/>
              <a:gd name="connsiteY0" fmla="*/ 2514901 h 4154550"/>
              <a:gd name="connsiteX1" fmla="*/ 4138741 w 4201235"/>
              <a:gd name="connsiteY1" fmla="*/ 2524313 h 4154550"/>
              <a:gd name="connsiteX2" fmla="*/ 4136970 w 4201235"/>
              <a:gd name="connsiteY2" fmla="*/ 2518815 h 4154550"/>
              <a:gd name="connsiteX3" fmla="*/ 4154686 w 4201235"/>
              <a:gd name="connsiteY3" fmla="*/ 2467192 h 4154550"/>
              <a:gd name="connsiteX4" fmla="*/ 4122238 w 4201235"/>
              <a:gd name="connsiteY4" fmla="*/ 2457314 h 4154550"/>
              <a:gd name="connsiteX5" fmla="*/ 4035710 w 4201235"/>
              <a:gd name="connsiteY5" fmla="*/ 2479678 h 4154550"/>
              <a:gd name="connsiteX6" fmla="*/ 3679156 w 4201235"/>
              <a:gd name="connsiteY6" fmla="*/ 2634827 h 4154550"/>
              <a:gd name="connsiteX7" fmla="*/ 3678130 w 4201235"/>
              <a:gd name="connsiteY7" fmla="*/ 2635666 h 4154550"/>
              <a:gd name="connsiteX8" fmla="*/ 3678037 w 4201235"/>
              <a:gd name="connsiteY8" fmla="*/ 2635759 h 4154550"/>
              <a:gd name="connsiteX9" fmla="*/ 3671230 w 4201235"/>
              <a:gd name="connsiteY9" fmla="*/ 2638835 h 4154550"/>
              <a:gd name="connsiteX10" fmla="*/ 3668806 w 4201235"/>
              <a:gd name="connsiteY10" fmla="*/ 2639673 h 4154550"/>
              <a:gd name="connsiteX11" fmla="*/ 3539574 w 4201235"/>
              <a:gd name="connsiteY11" fmla="*/ 2663714 h 4154550"/>
              <a:gd name="connsiteX12" fmla="*/ 3529783 w 4201235"/>
              <a:gd name="connsiteY12" fmla="*/ 2648525 h 4154550"/>
              <a:gd name="connsiteX13" fmla="*/ 3292951 w 4201235"/>
              <a:gd name="connsiteY13" fmla="*/ 2676294 h 4154550"/>
              <a:gd name="connsiteX14" fmla="*/ 3222367 w 4201235"/>
              <a:gd name="connsiteY14" fmla="*/ 2643587 h 4154550"/>
              <a:gd name="connsiteX15" fmla="*/ 3031130 w 4201235"/>
              <a:gd name="connsiteY15" fmla="*/ 2467844 h 4154550"/>
              <a:gd name="connsiteX16" fmla="*/ 2960360 w 4201235"/>
              <a:gd name="connsiteY16" fmla="*/ 2360497 h 4154550"/>
              <a:gd name="connsiteX17" fmla="*/ 2900219 w 4201235"/>
              <a:gd name="connsiteY17" fmla="*/ 2251194 h 4154550"/>
              <a:gd name="connsiteX18" fmla="*/ 2706837 w 4201235"/>
              <a:gd name="connsiteY18" fmla="*/ 2141611 h 4154550"/>
              <a:gd name="connsiteX19" fmla="*/ 2570798 w 4201235"/>
              <a:gd name="connsiteY19" fmla="*/ 2085235 h 4154550"/>
              <a:gd name="connsiteX20" fmla="*/ 2552057 w 4201235"/>
              <a:gd name="connsiteY20" fmla="*/ 2075451 h 4154550"/>
              <a:gd name="connsiteX21" fmla="*/ 2550471 w 4201235"/>
              <a:gd name="connsiteY21" fmla="*/ 2076848 h 4154550"/>
              <a:gd name="connsiteX22" fmla="*/ 2439888 w 4201235"/>
              <a:gd name="connsiteY22" fmla="*/ 2031934 h 4154550"/>
              <a:gd name="connsiteX23" fmla="*/ 2438769 w 4201235"/>
              <a:gd name="connsiteY23" fmla="*/ 2031468 h 4154550"/>
              <a:gd name="connsiteX24" fmla="*/ 2437277 w 4201235"/>
              <a:gd name="connsiteY24" fmla="*/ 2030909 h 4154550"/>
              <a:gd name="connsiteX25" fmla="*/ 2425715 w 4201235"/>
              <a:gd name="connsiteY25" fmla="*/ 2035103 h 4154550"/>
              <a:gd name="connsiteX26" fmla="*/ 2439608 w 4201235"/>
              <a:gd name="connsiteY26" fmla="*/ 1958040 h 4154550"/>
              <a:gd name="connsiteX27" fmla="*/ 2474480 w 4201235"/>
              <a:gd name="connsiteY27" fmla="*/ 1933160 h 4154550"/>
              <a:gd name="connsiteX28" fmla="*/ 2525017 w 4201235"/>
              <a:gd name="connsiteY28" fmla="*/ 1796275 h 4154550"/>
              <a:gd name="connsiteX29" fmla="*/ 2523432 w 4201235"/>
              <a:gd name="connsiteY29" fmla="*/ 1589595 h 4154550"/>
              <a:gd name="connsiteX30" fmla="*/ 2529865 w 4201235"/>
              <a:gd name="connsiteY30" fmla="*/ 1525672 h 4154550"/>
              <a:gd name="connsiteX31" fmla="*/ 3032994 w 4201235"/>
              <a:gd name="connsiteY31" fmla="*/ 1528188 h 4154550"/>
              <a:gd name="connsiteX32" fmla="*/ 3042505 w 4201235"/>
              <a:gd name="connsiteY32" fmla="*/ 1527256 h 4154550"/>
              <a:gd name="connsiteX33" fmla="*/ 3650531 w 4201235"/>
              <a:gd name="connsiteY33" fmla="*/ 1336883 h 4154550"/>
              <a:gd name="connsiteX34" fmla="*/ 3656964 w 4201235"/>
              <a:gd name="connsiteY34" fmla="*/ 1334647 h 4154550"/>
              <a:gd name="connsiteX35" fmla="*/ 3660974 w 4201235"/>
              <a:gd name="connsiteY35" fmla="*/ 1323185 h 4154550"/>
              <a:gd name="connsiteX36" fmla="*/ 3635985 w 4201235"/>
              <a:gd name="connsiteY36" fmla="*/ 998629 h 4154550"/>
              <a:gd name="connsiteX37" fmla="*/ 3635705 w 4201235"/>
              <a:gd name="connsiteY37" fmla="*/ 993877 h 4154550"/>
              <a:gd name="connsiteX38" fmla="*/ 3630484 w 4201235"/>
              <a:gd name="connsiteY38" fmla="*/ 986329 h 4154550"/>
              <a:gd name="connsiteX39" fmla="*/ 3320737 w 4201235"/>
              <a:gd name="connsiteY39" fmla="*/ 716378 h 4154550"/>
              <a:gd name="connsiteX40" fmla="*/ 2992062 w 4201235"/>
              <a:gd name="connsiteY40" fmla="*/ 475314 h 4154550"/>
              <a:gd name="connsiteX41" fmla="*/ 2824041 w 4201235"/>
              <a:gd name="connsiteY41" fmla="*/ 385579 h 4154550"/>
              <a:gd name="connsiteX42" fmla="*/ 2633456 w 4201235"/>
              <a:gd name="connsiteY42" fmla="*/ 337404 h 4154550"/>
              <a:gd name="connsiteX43" fmla="*/ 2612477 w 4201235"/>
              <a:gd name="connsiteY43" fmla="*/ 330601 h 4154550"/>
              <a:gd name="connsiteX44" fmla="*/ 2610426 w 4201235"/>
              <a:gd name="connsiteY44" fmla="*/ 329856 h 4154550"/>
              <a:gd name="connsiteX45" fmla="*/ 2591964 w 4201235"/>
              <a:gd name="connsiteY45" fmla="*/ 321842 h 4154550"/>
              <a:gd name="connsiteX46" fmla="*/ 2589167 w 4201235"/>
              <a:gd name="connsiteY46" fmla="*/ 320537 h 4154550"/>
              <a:gd name="connsiteX47" fmla="*/ 2572383 w 4201235"/>
              <a:gd name="connsiteY47" fmla="*/ 311499 h 4154550"/>
              <a:gd name="connsiteX48" fmla="*/ 2569399 w 4201235"/>
              <a:gd name="connsiteY48" fmla="*/ 309728 h 4154550"/>
              <a:gd name="connsiteX49" fmla="*/ 2553735 w 4201235"/>
              <a:gd name="connsiteY49" fmla="*/ 299758 h 4154550"/>
              <a:gd name="connsiteX50" fmla="*/ 2550751 w 4201235"/>
              <a:gd name="connsiteY50" fmla="*/ 297708 h 4154550"/>
              <a:gd name="connsiteX51" fmla="*/ 2535646 w 4201235"/>
              <a:gd name="connsiteY51" fmla="*/ 286898 h 4154550"/>
              <a:gd name="connsiteX52" fmla="*/ 2532569 w 4201235"/>
              <a:gd name="connsiteY52" fmla="*/ 284569 h 4154550"/>
              <a:gd name="connsiteX53" fmla="*/ 2518863 w 4201235"/>
              <a:gd name="connsiteY53" fmla="*/ 274039 h 4154550"/>
              <a:gd name="connsiteX54" fmla="*/ 2510378 w 4201235"/>
              <a:gd name="connsiteY54" fmla="*/ 267330 h 4154550"/>
              <a:gd name="connsiteX55" fmla="*/ 2506275 w 4201235"/>
              <a:gd name="connsiteY55" fmla="*/ 264069 h 4154550"/>
              <a:gd name="connsiteX56" fmla="*/ 2482219 w 4201235"/>
              <a:gd name="connsiteY56" fmla="*/ 245059 h 4154550"/>
              <a:gd name="connsiteX57" fmla="*/ 2482219 w 4201235"/>
              <a:gd name="connsiteY57" fmla="*/ 245059 h 4154550"/>
              <a:gd name="connsiteX58" fmla="*/ 2374059 w 4201235"/>
              <a:gd name="connsiteY58" fmla="*/ 182161 h 4154550"/>
              <a:gd name="connsiteX59" fmla="*/ 2360912 w 4201235"/>
              <a:gd name="connsiteY59" fmla="*/ 190827 h 4154550"/>
              <a:gd name="connsiteX60" fmla="*/ 2343196 w 4201235"/>
              <a:gd name="connsiteY60" fmla="*/ 188684 h 4154550"/>
              <a:gd name="connsiteX61" fmla="*/ 1971351 w 4201235"/>
              <a:gd name="connsiteY61" fmla="*/ 188125 h 4154550"/>
              <a:gd name="connsiteX62" fmla="*/ 1949066 w 4201235"/>
              <a:gd name="connsiteY62" fmla="*/ 181136 h 4154550"/>
              <a:gd name="connsiteX63" fmla="*/ 1955873 w 4201235"/>
              <a:gd name="connsiteY63" fmla="*/ 20861 h 4154550"/>
              <a:gd name="connsiteX64" fmla="*/ 1912609 w 4201235"/>
              <a:gd name="connsiteY64" fmla="*/ 20861 h 4154550"/>
              <a:gd name="connsiteX65" fmla="*/ 1906362 w 4201235"/>
              <a:gd name="connsiteY65" fmla="*/ 168277 h 4154550"/>
              <a:gd name="connsiteX66" fmla="*/ 1886408 w 4201235"/>
              <a:gd name="connsiteY66" fmla="*/ 162779 h 4154550"/>
              <a:gd name="connsiteX67" fmla="*/ 1881093 w 4201235"/>
              <a:gd name="connsiteY67" fmla="*/ 161381 h 4154550"/>
              <a:gd name="connsiteX68" fmla="*/ 1864869 w 4201235"/>
              <a:gd name="connsiteY68" fmla="*/ 157281 h 4154550"/>
              <a:gd name="connsiteX69" fmla="*/ 1860487 w 4201235"/>
              <a:gd name="connsiteY69" fmla="*/ 156256 h 4154550"/>
              <a:gd name="connsiteX70" fmla="*/ 1818528 w 4201235"/>
              <a:gd name="connsiteY70" fmla="*/ 147590 h 4154550"/>
              <a:gd name="connsiteX71" fmla="*/ 1815545 w 4201235"/>
              <a:gd name="connsiteY71" fmla="*/ 147031 h 4154550"/>
              <a:gd name="connsiteX72" fmla="*/ 1795591 w 4201235"/>
              <a:gd name="connsiteY72" fmla="*/ 143956 h 4154550"/>
              <a:gd name="connsiteX73" fmla="*/ 1794379 w 4201235"/>
              <a:gd name="connsiteY73" fmla="*/ 143770 h 4154550"/>
              <a:gd name="connsiteX74" fmla="*/ 1750556 w 4201235"/>
              <a:gd name="connsiteY74" fmla="*/ 139763 h 4154550"/>
              <a:gd name="connsiteX75" fmla="*/ 1748504 w 4201235"/>
              <a:gd name="connsiteY75" fmla="*/ 139670 h 4154550"/>
              <a:gd name="connsiteX76" fmla="*/ 1726872 w 4201235"/>
              <a:gd name="connsiteY76" fmla="*/ 139204 h 4154550"/>
              <a:gd name="connsiteX77" fmla="*/ 1705707 w 4201235"/>
              <a:gd name="connsiteY77" fmla="*/ 136501 h 4154550"/>
              <a:gd name="connsiteX78" fmla="*/ 1704867 w 4201235"/>
              <a:gd name="connsiteY78" fmla="*/ 139949 h 4154550"/>
              <a:gd name="connsiteX79" fmla="*/ 1671953 w 4201235"/>
              <a:gd name="connsiteY79" fmla="*/ 143304 h 4154550"/>
              <a:gd name="connsiteX80" fmla="*/ 1669343 w 4201235"/>
              <a:gd name="connsiteY80" fmla="*/ 143770 h 4154550"/>
              <a:gd name="connsiteX81" fmla="*/ 1655356 w 4201235"/>
              <a:gd name="connsiteY81" fmla="*/ 146099 h 4154550"/>
              <a:gd name="connsiteX82" fmla="*/ 1638573 w 4201235"/>
              <a:gd name="connsiteY82" fmla="*/ 149733 h 4154550"/>
              <a:gd name="connsiteX83" fmla="*/ 1448827 w 4201235"/>
              <a:gd name="connsiteY83" fmla="*/ 188870 h 4154550"/>
              <a:gd name="connsiteX84" fmla="*/ 1264210 w 4201235"/>
              <a:gd name="connsiteY84" fmla="*/ 184584 h 4154550"/>
              <a:gd name="connsiteX85" fmla="*/ 1240060 w 4201235"/>
              <a:gd name="connsiteY85" fmla="*/ 186727 h 4154550"/>
              <a:gd name="connsiteX86" fmla="*/ 1232974 w 4201235"/>
              <a:gd name="connsiteY86" fmla="*/ 187566 h 4154550"/>
              <a:gd name="connsiteX87" fmla="*/ 1215818 w 4201235"/>
              <a:gd name="connsiteY87" fmla="*/ 189895 h 4154550"/>
              <a:gd name="connsiteX88" fmla="*/ 1208265 w 4201235"/>
              <a:gd name="connsiteY88" fmla="*/ 191106 h 4154550"/>
              <a:gd name="connsiteX89" fmla="*/ 1190456 w 4201235"/>
              <a:gd name="connsiteY89" fmla="*/ 194368 h 4154550"/>
              <a:gd name="connsiteX90" fmla="*/ 1184861 w 4201235"/>
              <a:gd name="connsiteY90" fmla="*/ 195486 h 4154550"/>
              <a:gd name="connsiteX91" fmla="*/ 1161271 w 4201235"/>
              <a:gd name="connsiteY91" fmla="*/ 200891 h 4154550"/>
              <a:gd name="connsiteX92" fmla="*/ 1161271 w 4201235"/>
              <a:gd name="connsiteY92" fmla="*/ 200891 h 4154550"/>
              <a:gd name="connsiteX93" fmla="*/ 1148404 w 4201235"/>
              <a:gd name="connsiteY93" fmla="*/ 193063 h 4154550"/>
              <a:gd name="connsiteX94" fmla="*/ 751383 w 4201235"/>
              <a:gd name="connsiteY94" fmla="*/ 405520 h 4154550"/>
              <a:gd name="connsiteX95" fmla="*/ 587279 w 4201235"/>
              <a:gd name="connsiteY95" fmla="*/ 551817 h 4154550"/>
              <a:gd name="connsiteX96" fmla="*/ 587279 w 4201235"/>
              <a:gd name="connsiteY96" fmla="*/ 551817 h 4154550"/>
              <a:gd name="connsiteX97" fmla="*/ 435482 w 4201235"/>
              <a:gd name="connsiteY97" fmla="*/ 650964 h 4154550"/>
              <a:gd name="connsiteX98" fmla="*/ 433431 w 4201235"/>
              <a:gd name="connsiteY98" fmla="*/ 652362 h 4154550"/>
              <a:gd name="connsiteX99" fmla="*/ 362195 w 4201235"/>
              <a:gd name="connsiteY99" fmla="*/ 701935 h 4154550"/>
              <a:gd name="connsiteX100" fmla="*/ 355575 w 4201235"/>
              <a:gd name="connsiteY100" fmla="*/ 706594 h 4154550"/>
              <a:gd name="connsiteX101" fmla="*/ 286017 w 4201235"/>
              <a:gd name="connsiteY101" fmla="*/ 757286 h 4154550"/>
              <a:gd name="connsiteX102" fmla="*/ 282940 w 4201235"/>
              <a:gd name="connsiteY102" fmla="*/ 759615 h 4154550"/>
              <a:gd name="connsiteX103" fmla="*/ 215340 w 4201235"/>
              <a:gd name="connsiteY103" fmla="*/ 811332 h 4154550"/>
              <a:gd name="connsiteX104" fmla="*/ 211331 w 4201235"/>
              <a:gd name="connsiteY104" fmla="*/ 814407 h 4154550"/>
              <a:gd name="connsiteX105" fmla="*/ 147181 w 4201235"/>
              <a:gd name="connsiteY105" fmla="*/ 866030 h 4154550"/>
              <a:gd name="connsiteX106" fmla="*/ 136458 w 4201235"/>
              <a:gd name="connsiteY106" fmla="*/ 874882 h 4154550"/>
              <a:gd name="connsiteX107" fmla="*/ 75385 w 4201235"/>
              <a:gd name="connsiteY107" fmla="*/ 926692 h 4154550"/>
              <a:gd name="connsiteX108" fmla="*/ 65408 w 4201235"/>
              <a:gd name="connsiteY108" fmla="*/ 935451 h 4154550"/>
              <a:gd name="connsiteX109" fmla="*/ 3403 w 4201235"/>
              <a:gd name="connsiteY109" fmla="*/ 991082 h 4154550"/>
              <a:gd name="connsiteX110" fmla="*/ 979 w 4201235"/>
              <a:gd name="connsiteY110" fmla="*/ 1002450 h 4154550"/>
              <a:gd name="connsiteX111" fmla="*/ 6293 w 4201235"/>
              <a:gd name="connsiteY111" fmla="*/ 1008507 h 4154550"/>
              <a:gd name="connsiteX112" fmla="*/ 10769 w 4201235"/>
              <a:gd name="connsiteY112" fmla="*/ 1009811 h 4154550"/>
              <a:gd name="connsiteX113" fmla="*/ 341775 w 4201235"/>
              <a:gd name="connsiteY113" fmla="*/ 1294205 h 4154550"/>
              <a:gd name="connsiteX114" fmla="*/ 349421 w 4201235"/>
              <a:gd name="connsiteY114" fmla="*/ 1301660 h 4154550"/>
              <a:gd name="connsiteX115" fmla="*/ 352218 w 4201235"/>
              <a:gd name="connsiteY115" fmla="*/ 1302126 h 4154550"/>
              <a:gd name="connsiteX116" fmla="*/ 1117262 w 4201235"/>
              <a:gd name="connsiteY116" fmla="*/ 1504333 h 4154550"/>
              <a:gd name="connsiteX117" fmla="*/ 1125280 w 4201235"/>
              <a:gd name="connsiteY117" fmla="*/ 1507128 h 4154550"/>
              <a:gd name="connsiteX118" fmla="*/ 1839135 w 4201235"/>
              <a:gd name="connsiteY118" fmla="*/ 1543190 h 4154550"/>
              <a:gd name="connsiteX119" fmla="*/ 1810883 w 4201235"/>
              <a:gd name="connsiteY119" fmla="*/ 2108158 h 4154550"/>
              <a:gd name="connsiteX120" fmla="*/ 1806407 w 4201235"/>
              <a:gd name="connsiteY120" fmla="*/ 2192209 h 4154550"/>
              <a:gd name="connsiteX121" fmla="*/ 1724728 w 4201235"/>
              <a:gd name="connsiteY121" fmla="*/ 2233396 h 4154550"/>
              <a:gd name="connsiteX122" fmla="*/ 1618153 w 4201235"/>
              <a:gd name="connsiteY122" fmla="*/ 2281105 h 4154550"/>
              <a:gd name="connsiteX123" fmla="*/ 1533490 w 4201235"/>
              <a:gd name="connsiteY123" fmla="*/ 2450419 h 4154550"/>
              <a:gd name="connsiteX124" fmla="*/ 1478012 w 4201235"/>
              <a:gd name="connsiteY124" fmla="*/ 2740217 h 4154550"/>
              <a:gd name="connsiteX125" fmla="*/ 1477919 w 4201235"/>
              <a:gd name="connsiteY125" fmla="*/ 2740870 h 4154550"/>
              <a:gd name="connsiteX126" fmla="*/ 1477639 w 4201235"/>
              <a:gd name="connsiteY126" fmla="*/ 2741242 h 4154550"/>
              <a:gd name="connsiteX127" fmla="*/ 1428314 w 4201235"/>
              <a:gd name="connsiteY127" fmla="*/ 2834612 h 4154550"/>
              <a:gd name="connsiteX128" fmla="*/ 1429993 w 4201235"/>
              <a:gd name="connsiteY128" fmla="*/ 2840482 h 4154550"/>
              <a:gd name="connsiteX129" fmla="*/ 1350924 w 4201235"/>
              <a:gd name="connsiteY129" fmla="*/ 3022655 h 4154550"/>
              <a:gd name="connsiteX130" fmla="*/ 1364164 w 4201235"/>
              <a:gd name="connsiteY130" fmla="*/ 3035793 h 4154550"/>
              <a:gd name="connsiteX131" fmla="*/ 1359875 w 4201235"/>
              <a:gd name="connsiteY131" fmla="*/ 3095337 h 4154550"/>
              <a:gd name="connsiteX132" fmla="*/ 1379829 w 4201235"/>
              <a:gd name="connsiteY132" fmla="*/ 3229055 h 4154550"/>
              <a:gd name="connsiteX133" fmla="*/ 1438105 w 4201235"/>
              <a:gd name="connsiteY133" fmla="*/ 3337520 h 4154550"/>
              <a:gd name="connsiteX134" fmla="*/ 1638386 w 4201235"/>
              <a:gd name="connsiteY134" fmla="*/ 3272105 h 4154550"/>
              <a:gd name="connsiteX135" fmla="*/ 1738061 w 4201235"/>
              <a:gd name="connsiteY135" fmla="*/ 3043807 h 4154550"/>
              <a:gd name="connsiteX136" fmla="*/ 1726499 w 4201235"/>
              <a:gd name="connsiteY136" fmla="*/ 3190384 h 4154550"/>
              <a:gd name="connsiteX137" fmla="*/ 1735451 w 4201235"/>
              <a:gd name="connsiteY137" fmla="*/ 3203616 h 4154550"/>
              <a:gd name="connsiteX138" fmla="*/ 1689389 w 4201235"/>
              <a:gd name="connsiteY138" fmla="*/ 3517083 h 4154550"/>
              <a:gd name="connsiteX139" fmla="*/ 1680718 w 4201235"/>
              <a:gd name="connsiteY139" fmla="*/ 3536558 h 4154550"/>
              <a:gd name="connsiteX140" fmla="*/ 1686219 w 4201235"/>
              <a:gd name="connsiteY140" fmla="*/ 3539074 h 4154550"/>
              <a:gd name="connsiteX141" fmla="*/ 1668317 w 4201235"/>
              <a:gd name="connsiteY141" fmla="*/ 3660958 h 4154550"/>
              <a:gd name="connsiteX142" fmla="*/ 1661697 w 4201235"/>
              <a:gd name="connsiteY142" fmla="*/ 3681271 h 4154550"/>
              <a:gd name="connsiteX143" fmla="*/ 1665053 w 4201235"/>
              <a:gd name="connsiteY143" fmla="*/ 3683228 h 4154550"/>
              <a:gd name="connsiteX144" fmla="*/ 1610414 w 4201235"/>
              <a:gd name="connsiteY144" fmla="*/ 4054842 h 4154550"/>
              <a:gd name="connsiteX145" fmla="*/ 1610321 w 4201235"/>
              <a:gd name="connsiteY145" fmla="*/ 4057637 h 4154550"/>
              <a:gd name="connsiteX146" fmla="*/ 1615356 w 4201235"/>
              <a:gd name="connsiteY146" fmla="*/ 4067048 h 4154550"/>
              <a:gd name="connsiteX147" fmla="*/ 2095548 w 4201235"/>
              <a:gd name="connsiteY147" fmla="*/ 4135817 h 4154550"/>
              <a:gd name="connsiteX148" fmla="*/ 2101142 w 4201235"/>
              <a:gd name="connsiteY148" fmla="*/ 4133022 h 4154550"/>
              <a:gd name="connsiteX149" fmla="*/ 2103660 w 4201235"/>
              <a:gd name="connsiteY149" fmla="*/ 4127804 h 4154550"/>
              <a:gd name="connsiteX150" fmla="*/ 2197274 w 4201235"/>
              <a:gd name="connsiteY150" fmla="*/ 3688260 h 4154550"/>
              <a:gd name="connsiteX151" fmla="*/ 2206971 w 4201235"/>
              <a:gd name="connsiteY151" fmla="*/ 3685744 h 4154550"/>
              <a:gd name="connsiteX152" fmla="*/ 2278860 w 4201235"/>
              <a:gd name="connsiteY152" fmla="*/ 4122772 h 4154550"/>
              <a:gd name="connsiteX153" fmla="*/ 2279606 w 4201235"/>
              <a:gd name="connsiteY153" fmla="*/ 4126220 h 4154550"/>
              <a:gd name="connsiteX154" fmla="*/ 2279792 w 4201235"/>
              <a:gd name="connsiteY154" fmla="*/ 4126592 h 4154550"/>
              <a:gd name="connsiteX155" fmla="*/ 2279979 w 4201235"/>
              <a:gd name="connsiteY155" fmla="*/ 4127058 h 4154550"/>
              <a:gd name="connsiteX156" fmla="*/ 2287811 w 4201235"/>
              <a:gd name="connsiteY156" fmla="*/ 4131904 h 4154550"/>
              <a:gd name="connsiteX157" fmla="*/ 2870382 w 4201235"/>
              <a:gd name="connsiteY157" fmla="*/ 4081305 h 4154550"/>
              <a:gd name="connsiteX158" fmla="*/ 2876256 w 4201235"/>
              <a:gd name="connsiteY158" fmla="*/ 4076926 h 4154550"/>
              <a:gd name="connsiteX159" fmla="*/ 2877002 w 4201235"/>
              <a:gd name="connsiteY159" fmla="*/ 4069937 h 4154550"/>
              <a:gd name="connsiteX160" fmla="*/ 2827118 w 4201235"/>
              <a:gd name="connsiteY160" fmla="*/ 3648564 h 4154550"/>
              <a:gd name="connsiteX161" fmla="*/ 2831873 w 4201235"/>
              <a:gd name="connsiteY161" fmla="*/ 3646235 h 4154550"/>
              <a:gd name="connsiteX162" fmla="*/ 2824507 w 4201235"/>
              <a:gd name="connsiteY162" fmla="*/ 3626387 h 4154550"/>
              <a:gd name="connsiteX163" fmla="*/ 2810241 w 4201235"/>
              <a:gd name="connsiteY163" fmla="*/ 3505994 h 4154550"/>
              <a:gd name="connsiteX164" fmla="*/ 2814344 w 4201235"/>
              <a:gd name="connsiteY164" fmla="*/ 3503944 h 4154550"/>
              <a:gd name="connsiteX165" fmla="*/ 2807631 w 4201235"/>
              <a:gd name="connsiteY165" fmla="*/ 3484003 h 4154550"/>
              <a:gd name="connsiteX166" fmla="*/ 2798307 w 4201235"/>
              <a:gd name="connsiteY166" fmla="*/ 3405077 h 4154550"/>
              <a:gd name="connsiteX167" fmla="*/ 2796442 w 4201235"/>
              <a:gd name="connsiteY167" fmla="*/ 2911767 h 4154550"/>
              <a:gd name="connsiteX168" fmla="*/ 2815463 w 4201235"/>
              <a:gd name="connsiteY168" fmla="*/ 2908599 h 4154550"/>
              <a:gd name="connsiteX169" fmla="*/ 2831407 w 4201235"/>
              <a:gd name="connsiteY169" fmla="*/ 2826132 h 4154550"/>
              <a:gd name="connsiteX170" fmla="*/ 3022924 w 4201235"/>
              <a:gd name="connsiteY170" fmla="*/ 2946059 h 4154550"/>
              <a:gd name="connsiteX171" fmla="*/ 3252577 w 4201235"/>
              <a:gd name="connsiteY171" fmla="*/ 3042503 h 4154550"/>
              <a:gd name="connsiteX172" fmla="*/ 3753096 w 4201235"/>
              <a:gd name="connsiteY172" fmla="*/ 2951743 h 4154550"/>
              <a:gd name="connsiteX173" fmla="*/ 3756639 w 4201235"/>
              <a:gd name="connsiteY173" fmla="*/ 2949693 h 4154550"/>
              <a:gd name="connsiteX174" fmla="*/ 3770346 w 4201235"/>
              <a:gd name="connsiteY174" fmla="*/ 2942704 h 4154550"/>
              <a:gd name="connsiteX175" fmla="*/ 3808108 w 4201235"/>
              <a:gd name="connsiteY175" fmla="*/ 2872817 h 4154550"/>
              <a:gd name="connsiteX176" fmla="*/ 3827782 w 4201235"/>
              <a:gd name="connsiteY176" fmla="*/ 2758015 h 4154550"/>
              <a:gd name="connsiteX177" fmla="*/ 3841675 w 4201235"/>
              <a:gd name="connsiteY177" fmla="*/ 2751865 h 4154550"/>
              <a:gd name="connsiteX178" fmla="*/ 3876174 w 4201235"/>
              <a:gd name="connsiteY178" fmla="*/ 2732204 h 4154550"/>
              <a:gd name="connsiteX179" fmla="*/ 3879624 w 4201235"/>
              <a:gd name="connsiteY179" fmla="*/ 2732110 h 4154550"/>
              <a:gd name="connsiteX180" fmla="*/ 3932305 w 4201235"/>
              <a:gd name="connsiteY180" fmla="*/ 2715338 h 4154550"/>
              <a:gd name="connsiteX181" fmla="*/ 3933797 w 4201235"/>
              <a:gd name="connsiteY181" fmla="*/ 2715244 h 4154550"/>
              <a:gd name="connsiteX182" fmla="*/ 4068158 w 4201235"/>
              <a:gd name="connsiteY182" fmla="*/ 2650855 h 4154550"/>
              <a:gd name="connsiteX183" fmla="*/ 4068158 w 4201235"/>
              <a:gd name="connsiteY183" fmla="*/ 2650855 h 4154550"/>
              <a:gd name="connsiteX184" fmla="*/ 4147226 w 4201235"/>
              <a:gd name="connsiteY184" fmla="*/ 2600257 h 4154550"/>
              <a:gd name="connsiteX185" fmla="*/ 4199255 w 4201235"/>
              <a:gd name="connsiteY185" fmla="*/ 2555250 h 4154550"/>
              <a:gd name="connsiteX186" fmla="*/ 4182378 w 4201235"/>
              <a:gd name="connsiteY186" fmla="*/ 2514901 h 4154550"/>
              <a:gd name="connsiteX187" fmla="*/ 2048554 w 4201235"/>
              <a:gd name="connsiteY187" fmla="*/ 2026064 h 4154550"/>
              <a:gd name="connsiteX188" fmla="*/ 2042027 w 4201235"/>
              <a:gd name="connsiteY188" fmla="*/ 2021777 h 4154550"/>
              <a:gd name="connsiteX189" fmla="*/ 2031491 w 4201235"/>
              <a:gd name="connsiteY189" fmla="*/ 2024293 h 4154550"/>
              <a:gd name="connsiteX190" fmla="*/ 1870277 w 4201235"/>
              <a:gd name="connsiteY190" fmla="*/ 2153818 h 4154550"/>
              <a:gd name="connsiteX191" fmla="*/ 1868412 w 4201235"/>
              <a:gd name="connsiteY191" fmla="*/ 2152699 h 4154550"/>
              <a:gd name="connsiteX192" fmla="*/ 1852748 w 4201235"/>
              <a:gd name="connsiteY192" fmla="*/ 2165000 h 4154550"/>
              <a:gd name="connsiteX193" fmla="*/ 1850976 w 4201235"/>
              <a:gd name="connsiteY193" fmla="*/ 2166118 h 4154550"/>
              <a:gd name="connsiteX194" fmla="*/ 1881839 w 4201235"/>
              <a:gd name="connsiteY194" fmla="*/ 1552415 h 4154550"/>
              <a:gd name="connsiteX195" fmla="*/ 1914194 w 4201235"/>
              <a:gd name="connsiteY195" fmla="*/ 1559683 h 4154550"/>
              <a:gd name="connsiteX196" fmla="*/ 1910278 w 4201235"/>
              <a:gd name="connsiteY196" fmla="*/ 1582047 h 4154550"/>
              <a:gd name="connsiteX197" fmla="*/ 2052843 w 4201235"/>
              <a:gd name="connsiteY197" fmla="*/ 1979659 h 4154550"/>
              <a:gd name="connsiteX198" fmla="*/ 2048554 w 4201235"/>
              <a:gd name="connsiteY198" fmla="*/ 2026064 h 4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201235" h="4154550">
                <a:moveTo>
                  <a:pt x="4182378" y="2514901"/>
                </a:moveTo>
                <a:cubicBezTo>
                  <a:pt x="4166061" y="2508285"/>
                  <a:pt x="4151795" y="2515367"/>
                  <a:pt x="4138741" y="2524313"/>
                </a:cubicBezTo>
                <a:cubicBezTo>
                  <a:pt x="4138368" y="2522356"/>
                  <a:pt x="4137716" y="2520585"/>
                  <a:pt x="4136970" y="2518815"/>
                </a:cubicBezTo>
                <a:cubicBezTo>
                  <a:pt x="4156550" y="2506794"/>
                  <a:pt x="4172122" y="2487692"/>
                  <a:pt x="4154686" y="2467192"/>
                </a:cubicBezTo>
                <a:cubicBezTo>
                  <a:pt x="4146107" y="2457035"/>
                  <a:pt x="4134639" y="2456289"/>
                  <a:pt x="4122238" y="2457314"/>
                </a:cubicBezTo>
                <a:cubicBezTo>
                  <a:pt x="4093706" y="2459644"/>
                  <a:pt x="4063402" y="2472317"/>
                  <a:pt x="4035710" y="2479678"/>
                </a:cubicBezTo>
                <a:cubicBezTo>
                  <a:pt x="3907037" y="2513969"/>
                  <a:pt x="3789740" y="2558977"/>
                  <a:pt x="3679156" y="2634827"/>
                </a:cubicBezTo>
                <a:cubicBezTo>
                  <a:pt x="3678783" y="2635107"/>
                  <a:pt x="3678503" y="2635387"/>
                  <a:pt x="3678130" y="2635666"/>
                </a:cubicBezTo>
                <a:cubicBezTo>
                  <a:pt x="3678037" y="2635666"/>
                  <a:pt x="3678037" y="2635759"/>
                  <a:pt x="3678037" y="2635759"/>
                </a:cubicBezTo>
                <a:cubicBezTo>
                  <a:pt x="3675799" y="2636785"/>
                  <a:pt x="3673468" y="2637716"/>
                  <a:pt x="3671230" y="2638835"/>
                </a:cubicBezTo>
                <a:cubicBezTo>
                  <a:pt x="3670391" y="2639021"/>
                  <a:pt x="3669645" y="2639300"/>
                  <a:pt x="3668806" y="2639673"/>
                </a:cubicBezTo>
                <a:cubicBezTo>
                  <a:pt x="3631789" y="2657657"/>
                  <a:pt x="3586847" y="2662503"/>
                  <a:pt x="3539574" y="2663714"/>
                </a:cubicBezTo>
                <a:cubicBezTo>
                  <a:pt x="3541625" y="2657471"/>
                  <a:pt x="3538362" y="2648991"/>
                  <a:pt x="3529783" y="2648525"/>
                </a:cubicBezTo>
                <a:cubicBezTo>
                  <a:pt x="3449130" y="2644053"/>
                  <a:pt x="3369315" y="2653557"/>
                  <a:pt x="3292951" y="2676294"/>
                </a:cubicBezTo>
                <a:cubicBezTo>
                  <a:pt x="3278872" y="2648805"/>
                  <a:pt x="3251459" y="2644332"/>
                  <a:pt x="3222367" y="2643587"/>
                </a:cubicBezTo>
                <a:cubicBezTo>
                  <a:pt x="3150012" y="2595132"/>
                  <a:pt x="3085023" y="2536426"/>
                  <a:pt x="3031130" y="2467844"/>
                </a:cubicBezTo>
                <a:cubicBezTo>
                  <a:pt x="3004649" y="2434112"/>
                  <a:pt x="2980966" y="2398050"/>
                  <a:pt x="2960360" y="2360497"/>
                </a:cubicBezTo>
                <a:cubicBezTo>
                  <a:pt x="2940406" y="2324156"/>
                  <a:pt x="2925487" y="2284460"/>
                  <a:pt x="2900219" y="2251194"/>
                </a:cubicBezTo>
                <a:cubicBezTo>
                  <a:pt x="2853692" y="2190066"/>
                  <a:pt x="2774996" y="2169099"/>
                  <a:pt x="2706837" y="2141611"/>
                </a:cubicBezTo>
                <a:cubicBezTo>
                  <a:pt x="2661335" y="2123254"/>
                  <a:pt x="2616113" y="2104244"/>
                  <a:pt x="2570798" y="2085235"/>
                </a:cubicBezTo>
                <a:cubicBezTo>
                  <a:pt x="2572476" y="2076848"/>
                  <a:pt x="2560635" y="2068089"/>
                  <a:pt x="2552057" y="2075451"/>
                </a:cubicBezTo>
                <a:cubicBezTo>
                  <a:pt x="2551497" y="2075917"/>
                  <a:pt x="2551031" y="2076382"/>
                  <a:pt x="2550471" y="2076848"/>
                </a:cubicBezTo>
                <a:cubicBezTo>
                  <a:pt x="2513734" y="2061566"/>
                  <a:pt x="2476998" y="2046378"/>
                  <a:pt x="2439888" y="2031934"/>
                </a:cubicBezTo>
                <a:cubicBezTo>
                  <a:pt x="2439514" y="2031748"/>
                  <a:pt x="2439141" y="2031655"/>
                  <a:pt x="2438769" y="2031468"/>
                </a:cubicBezTo>
                <a:cubicBezTo>
                  <a:pt x="2438302" y="2031282"/>
                  <a:pt x="2437743" y="2031096"/>
                  <a:pt x="2437277" y="2030909"/>
                </a:cubicBezTo>
                <a:cubicBezTo>
                  <a:pt x="2431869" y="2028859"/>
                  <a:pt x="2427766" y="2031189"/>
                  <a:pt x="2425715" y="2035103"/>
                </a:cubicBezTo>
                <a:cubicBezTo>
                  <a:pt x="2430377" y="2009384"/>
                  <a:pt x="2434946" y="1983759"/>
                  <a:pt x="2439608" y="1958040"/>
                </a:cubicBezTo>
                <a:cubicBezTo>
                  <a:pt x="2452195" y="1951704"/>
                  <a:pt x="2463944" y="1943597"/>
                  <a:pt x="2474480" y="1933160"/>
                </a:cubicBezTo>
                <a:cubicBezTo>
                  <a:pt x="2510378" y="1897378"/>
                  <a:pt x="2520727" y="1844823"/>
                  <a:pt x="2525017" y="1796275"/>
                </a:cubicBezTo>
                <a:cubicBezTo>
                  <a:pt x="2530798" y="1731233"/>
                  <a:pt x="2534900" y="1658085"/>
                  <a:pt x="2523432" y="1589595"/>
                </a:cubicBezTo>
                <a:cubicBezTo>
                  <a:pt x="2528187" y="1568722"/>
                  <a:pt x="2530238" y="1547197"/>
                  <a:pt x="2529865" y="1525672"/>
                </a:cubicBezTo>
                <a:cubicBezTo>
                  <a:pt x="2697047" y="1508153"/>
                  <a:pt x="2866186" y="1504799"/>
                  <a:pt x="3032994" y="1528188"/>
                </a:cubicBezTo>
                <a:cubicBezTo>
                  <a:pt x="3035698" y="1529585"/>
                  <a:pt x="3039055" y="1529585"/>
                  <a:pt x="3042505" y="1527256"/>
                </a:cubicBezTo>
                <a:cubicBezTo>
                  <a:pt x="3222740" y="1403695"/>
                  <a:pt x="3432812" y="1342474"/>
                  <a:pt x="3650531" y="1336883"/>
                </a:cubicBezTo>
                <a:cubicBezTo>
                  <a:pt x="3653235" y="1336790"/>
                  <a:pt x="3655379" y="1335951"/>
                  <a:pt x="3656964" y="1334647"/>
                </a:cubicBezTo>
                <a:cubicBezTo>
                  <a:pt x="3660694" y="1332597"/>
                  <a:pt x="3663025" y="1328497"/>
                  <a:pt x="3660974" y="1323185"/>
                </a:cubicBezTo>
                <a:cubicBezTo>
                  <a:pt x="3620880" y="1220684"/>
                  <a:pt x="3620507" y="1106349"/>
                  <a:pt x="3635985" y="998629"/>
                </a:cubicBezTo>
                <a:cubicBezTo>
                  <a:pt x="3636265" y="996859"/>
                  <a:pt x="3636078" y="995275"/>
                  <a:pt x="3635705" y="993877"/>
                </a:cubicBezTo>
                <a:cubicBezTo>
                  <a:pt x="3635239" y="990895"/>
                  <a:pt x="3633561" y="988100"/>
                  <a:pt x="3630484" y="986329"/>
                </a:cubicBezTo>
                <a:cubicBezTo>
                  <a:pt x="3534166" y="888673"/>
                  <a:pt x="3429083" y="800336"/>
                  <a:pt x="3320737" y="716378"/>
                </a:cubicBezTo>
                <a:cubicBezTo>
                  <a:pt x="3213603" y="633446"/>
                  <a:pt x="3105070" y="550140"/>
                  <a:pt x="2992062" y="475314"/>
                </a:cubicBezTo>
                <a:cubicBezTo>
                  <a:pt x="2939007" y="440184"/>
                  <a:pt x="2883529" y="408595"/>
                  <a:pt x="2824041" y="385579"/>
                </a:cubicBezTo>
                <a:cubicBezTo>
                  <a:pt x="2762129" y="361538"/>
                  <a:pt x="2697140" y="354736"/>
                  <a:pt x="2633456" y="337404"/>
                </a:cubicBezTo>
                <a:cubicBezTo>
                  <a:pt x="2626183" y="335447"/>
                  <a:pt x="2619190" y="333117"/>
                  <a:pt x="2612477" y="330601"/>
                </a:cubicBezTo>
                <a:cubicBezTo>
                  <a:pt x="2611824" y="330322"/>
                  <a:pt x="2611078" y="330135"/>
                  <a:pt x="2610426" y="329856"/>
                </a:cubicBezTo>
                <a:cubicBezTo>
                  <a:pt x="2604085" y="327433"/>
                  <a:pt x="2597931" y="324731"/>
                  <a:pt x="2591964" y="321842"/>
                </a:cubicBezTo>
                <a:cubicBezTo>
                  <a:pt x="2591031" y="321376"/>
                  <a:pt x="2590099" y="321003"/>
                  <a:pt x="2589167" y="320537"/>
                </a:cubicBezTo>
                <a:cubicBezTo>
                  <a:pt x="2583386" y="317649"/>
                  <a:pt x="2577884" y="314667"/>
                  <a:pt x="2572383" y="311499"/>
                </a:cubicBezTo>
                <a:cubicBezTo>
                  <a:pt x="2571358" y="310940"/>
                  <a:pt x="2570425" y="310381"/>
                  <a:pt x="2569399" y="309728"/>
                </a:cubicBezTo>
                <a:cubicBezTo>
                  <a:pt x="2564085" y="306560"/>
                  <a:pt x="2558863" y="303205"/>
                  <a:pt x="2553735" y="299758"/>
                </a:cubicBezTo>
                <a:cubicBezTo>
                  <a:pt x="2552709" y="299105"/>
                  <a:pt x="2551777" y="298360"/>
                  <a:pt x="2550751" y="297708"/>
                </a:cubicBezTo>
                <a:cubicBezTo>
                  <a:pt x="2545716" y="294260"/>
                  <a:pt x="2540681" y="290626"/>
                  <a:pt x="2535646" y="286898"/>
                </a:cubicBezTo>
                <a:cubicBezTo>
                  <a:pt x="2534621" y="286153"/>
                  <a:pt x="2533595" y="285314"/>
                  <a:pt x="2532569" y="284569"/>
                </a:cubicBezTo>
                <a:cubicBezTo>
                  <a:pt x="2528000" y="281121"/>
                  <a:pt x="2523432" y="277580"/>
                  <a:pt x="2518863" y="274039"/>
                </a:cubicBezTo>
                <a:cubicBezTo>
                  <a:pt x="2516065" y="271803"/>
                  <a:pt x="2513175" y="269566"/>
                  <a:pt x="2510378" y="267330"/>
                </a:cubicBezTo>
                <a:cubicBezTo>
                  <a:pt x="2508979" y="266212"/>
                  <a:pt x="2507581" y="265187"/>
                  <a:pt x="2506275" y="264069"/>
                </a:cubicBezTo>
                <a:cubicBezTo>
                  <a:pt x="2498350" y="257825"/>
                  <a:pt x="2490424" y="251396"/>
                  <a:pt x="2482219" y="245059"/>
                </a:cubicBezTo>
                <a:cubicBezTo>
                  <a:pt x="2482219" y="245059"/>
                  <a:pt x="2482219" y="245059"/>
                  <a:pt x="2482219" y="245059"/>
                </a:cubicBezTo>
                <a:cubicBezTo>
                  <a:pt x="2453221" y="214775"/>
                  <a:pt x="2418162" y="191666"/>
                  <a:pt x="2374059" y="182161"/>
                </a:cubicBezTo>
                <a:cubicBezTo>
                  <a:pt x="2367066" y="180670"/>
                  <a:pt x="2362218" y="185422"/>
                  <a:pt x="2360912" y="190827"/>
                </a:cubicBezTo>
                <a:cubicBezTo>
                  <a:pt x="2355131" y="189988"/>
                  <a:pt x="2349164" y="189243"/>
                  <a:pt x="2343196" y="188684"/>
                </a:cubicBezTo>
                <a:cubicBezTo>
                  <a:pt x="2220677" y="177222"/>
                  <a:pt x="2091352" y="223907"/>
                  <a:pt x="1971351" y="188125"/>
                </a:cubicBezTo>
                <a:cubicBezTo>
                  <a:pt x="1963891" y="185795"/>
                  <a:pt x="1956525" y="183372"/>
                  <a:pt x="1949066" y="181136"/>
                </a:cubicBezTo>
                <a:cubicBezTo>
                  <a:pt x="1951304" y="127742"/>
                  <a:pt x="1953542" y="74348"/>
                  <a:pt x="1955873" y="20861"/>
                </a:cubicBezTo>
                <a:cubicBezTo>
                  <a:pt x="1957085" y="-7000"/>
                  <a:pt x="1913728" y="-6907"/>
                  <a:pt x="1912609" y="20861"/>
                </a:cubicBezTo>
                <a:cubicBezTo>
                  <a:pt x="1910557" y="69969"/>
                  <a:pt x="1908413" y="119169"/>
                  <a:pt x="1906362" y="168277"/>
                </a:cubicBezTo>
                <a:cubicBezTo>
                  <a:pt x="1899741" y="166413"/>
                  <a:pt x="1893028" y="164549"/>
                  <a:pt x="1886408" y="162779"/>
                </a:cubicBezTo>
                <a:cubicBezTo>
                  <a:pt x="1884636" y="162313"/>
                  <a:pt x="1882865" y="161847"/>
                  <a:pt x="1881093" y="161381"/>
                </a:cubicBezTo>
                <a:cubicBezTo>
                  <a:pt x="1875685" y="159983"/>
                  <a:pt x="1870277" y="158586"/>
                  <a:pt x="1864869" y="157281"/>
                </a:cubicBezTo>
                <a:cubicBezTo>
                  <a:pt x="1863377" y="156908"/>
                  <a:pt x="1861979" y="156536"/>
                  <a:pt x="1860487" y="156256"/>
                </a:cubicBezTo>
                <a:cubicBezTo>
                  <a:pt x="1846594" y="152995"/>
                  <a:pt x="1832608" y="150013"/>
                  <a:pt x="1818528" y="147590"/>
                </a:cubicBezTo>
                <a:cubicBezTo>
                  <a:pt x="1817503" y="147404"/>
                  <a:pt x="1816477" y="147217"/>
                  <a:pt x="1815545" y="147031"/>
                </a:cubicBezTo>
                <a:cubicBezTo>
                  <a:pt x="1808925" y="145913"/>
                  <a:pt x="1802211" y="144888"/>
                  <a:pt x="1795591" y="143956"/>
                </a:cubicBezTo>
                <a:cubicBezTo>
                  <a:pt x="1795218" y="143863"/>
                  <a:pt x="1794752" y="143863"/>
                  <a:pt x="1794379" y="143770"/>
                </a:cubicBezTo>
                <a:cubicBezTo>
                  <a:pt x="1779833" y="141813"/>
                  <a:pt x="1765194" y="140415"/>
                  <a:pt x="1750556" y="139763"/>
                </a:cubicBezTo>
                <a:cubicBezTo>
                  <a:pt x="1749903" y="139763"/>
                  <a:pt x="1749157" y="139670"/>
                  <a:pt x="1748504" y="139670"/>
                </a:cubicBezTo>
                <a:cubicBezTo>
                  <a:pt x="1741325" y="139390"/>
                  <a:pt x="1734145" y="139204"/>
                  <a:pt x="1726872" y="139204"/>
                </a:cubicBezTo>
                <a:cubicBezTo>
                  <a:pt x="1726686" y="127928"/>
                  <a:pt x="1708784" y="124015"/>
                  <a:pt x="1705707" y="136501"/>
                </a:cubicBezTo>
                <a:cubicBezTo>
                  <a:pt x="1705427" y="137619"/>
                  <a:pt x="1705147" y="138738"/>
                  <a:pt x="1704867" y="139949"/>
                </a:cubicBezTo>
                <a:cubicBezTo>
                  <a:pt x="1693958" y="140601"/>
                  <a:pt x="1682956" y="141720"/>
                  <a:pt x="1671953" y="143304"/>
                </a:cubicBezTo>
                <a:cubicBezTo>
                  <a:pt x="1671114" y="143397"/>
                  <a:pt x="1670275" y="143583"/>
                  <a:pt x="1669343" y="143770"/>
                </a:cubicBezTo>
                <a:cubicBezTo>
                  <a:pt x="1664681" y="144515"/>
                  <a:pt x="1660018" y="145260"/>
                  <a:pt x="1655356" y="146099"/>
                </a:cubicBezTo>
                <a:cubicBezTo>
                  <a:pt x="1649762" y="147124"/>
                  <a:pt x="1644168" y="148336"/>
                  <a:pt x="1638573" y="149733"/>
                </a:cubicBezTo>
                <a:cubicBezTo>
                  <a:pt x="1574796" y="165108"/>
                  <a:pt x="1515401" y="187752"/>
                  <a:pt x="1448827" y="188870"/>
                </a:cubicBezTo>
                <a:cubicBezTo>
                  <a:pt x="1387195" y="189895"/>
                  <a:pt x="1325842" y="180484"/>
                  <a:pt x="1264210" y="184584"/>
                </a:cubicBezTo>
                <a:cubicBezTo>
                  <a:pt x="1256098" y="185143"/>
                  <a:pt x="1248079" y="185888"/>
                  <a:pt x="1240060" y="186727"/>
                </a:cubicBezTo>
                <a:cubicBezTo>
                  <a:pt x="1237636" y="187006"/>
                  <a:pt x="1235305" y="187286"/>
                  <a:pt x="1232974" y="187566"/>
                </a:cubicBezTo>
                <a:cubicBezTo>
                  <a:pt x="1227193" y="188311"/>
                  <a:pt x="1221505" y="189056"/>
                  <a:pt x="1215818" y="189895"/>
                </a:cubicBezTo>
                <a:cubicBezTo>
                  <a:pt x="1213300" y="190268"/>
                  <a:pt x="1210783" y="190641"/>
                  <a:pt x="1208265" y="191106"/>
                </a:cubicBezTo>
                <a:cubicBezTo>
                  <a:pt x="1202298" y="192131"/>
                  <a:pt x="1196330" y="193250"/>
                  <a:pt x="1190456" y="194368"/>
                </a:cubicBezTo>
                <a:cubicBezTo>
                  <a:pt x="1188591" y="194741"/>
                  <a:pt x="1186726" y="195113"/>
                  <a:pt x="1184861" y="195486"/>
                </a:cubicBezTo>
                <a:cubicBezTo>
                  <a:pt x="1176936" y="197163"/>
                  <a:pt x="1169104" y="198934"/>
                  <a:pt x="1161271" y="200891"/>
                </a:cubicBezTo>
                <a:cubicBezTo>
                  <a:pt x="1161271" y="200891"/>
                  <a:pt x="1161271" y="200891"/>
                  <a:pt x="1161271" y="200891"/>
                </a:cubicBezTo>
                <a:cubicBezTo>
                  <a:pt x="1160153" y="195300"/>
                  <a:pt x="1155304" y="190641"/>
                  <a:pt x="1148404" y="193063"/>
                </a:cubicBezTo>
                <a:cubicBezTo>
                  <a:pt x="1005745" y="243382"/>
                  <a:pt x="870266" y="311219"/>
                  <a:pt x="751383" y="405520"/>
                </a:cubicBezTo>
                <a:cubicBezTo>
                  <a:pt x="693947" y="451087"/>
                  <a:pt x="639774" y="500474"/>
                  <a:pt x="587279" y="551817"/>
                </a:cubicBezTo>
                <a:cubicBezTo>
                  <a:pt x="587279" y="551817"/>
                  <a:pt x="587279" y="551817"/>
                  <a:pt x="587279" y="551817"/>
                </a:cubicBezTo>
                <a:cubicBezTo>
                  <a:pt x="536090" y="583966"/>
                  <a:pt x="485366" y="616952"/>
                  <a:pt x="435482" y="650964"/>
                </a:cubicBezTo>
                <a:cubicBezTo>
                  <a:pt x="434830" y="651430"/>
                  <a:pt x="434084" y="651896"/>
                  <a:pt x="433431" y="652362"/>
                </a:cubicBezTo>
                <a:cubicBezTo>
                  <a:pt x="409561" y="668669"/>
                  <a:pt x="385785" y="685162"/>
                  <a:pt x="362195" y="701935"/>
                </a:cubicBezTo>
                <a:cubicBezTo>
                  <a:pt x="359957" y="703519"/>
                  <a:pt x="357812" y="705103"/>
                  <a:pt x="355575" y="706594"/>
                </a:cubicBezTo>
                <a:cubicBezTo>
                  <a:pt x="332264" y="723274"/>
                  <a:pt x="309047" y="740140"/>
                  <a:pt x="286017" y="757286"/>
                </a:cubicBezTo>
                <a:cubicBezTo>
                  <a:pt x="284991" y="758031"/>
                  <a:pt x="283965" y="758870"/>
                  <a:pt x="282940" y="759615"/>
                </a:cubicBezTo>
                <a:cubicBezTo>
                  <a:pt x="260189" y="776575"/>
                  <a:pt x="237718" y="793813"/>
                  <a:pt x="215340" y="811332"/>
                </a:cubicBezTo>
                <a:cubicBezTo>
                  <a:pt x="214035" y="812357"/>
                  <a:pt x="212636" y="813382"/>
                  <a:pt x="211331" y="814407"/>
                </a:cubicBezTo>
                <a:cubicBezTo>
                  <a:pt x="189699" y="831366"/>
                  <a:pt x="168346" y="848605"/>
                  <a:pt x="147181" y="866030"/>
                </a:cubicBezTo>
                <a:cubicBezTo>
                  <a:pt x="143638" y="869012"/>
                  <a:pt x="140001" y="871901"/>
                  <a:pt x="136458" y="874882"/>
                </a:cubicBezTo>
                <a:cubicBezTo>
                  <a:pt x="115945" y="891935"/>
                  <a:pt x="95525" y="909174"/>
                  <a:pt x="75385" y="926692"/>
                </a:cubicBezTo>
                <a:cubicBezTo>
                  <a:pt x="72028" y="929581"/>
                  <a:pt x="68765" y="932563"/>
                  <a:pt x="65408" y="935451"/>
                </a:cubicBezTo>
                <a:cubicBezTo>
                  <a:pt x="44522" y="953715"/>
                  <a:pt x="23823" y="972259"/>
                  <a:pt x="3403" y="991082"/>
                </a:cubicBezTo>
                <a:cubicBezTo>
                  <a:pt x="-420" y="994622"/>
                  <a:pt x="-700" y="998909"/>
                  <a:pt x="979" y="1002450"/>
                </a:cubicBezTo>
                <a:cubicBezTo>
                  <a:pt x="1724" y="1004966"/>
                  <a:pt x="3310" y="1007295"/>
                  <a:pt x="6293" y="1008507"/>
                </a:cubicBezTo>
                <a:cubicBezTo>
                  <a:pt x="7599" y="1009345"/>
                  <a:pt x="9184" y="1009811"/>
                  <a:pt x="10769" y="1009811"/>
                </a:cubicBezTo>
                <a:cubicBezTo>
                  <a:pt x="152216" y="1043823"/>
                  <a:pt x="304851" y="1146324"/>
                  <a:pt x="341775" y="1294205"/>
                </a:cubicBezTo>
                <a:cubicBezTo>
                  <a:pt x="342894" y="1298678"/>
                  <a:pt x="345971" y="1301008"/>
                  <a:pt x="349421" y="1301660"/>
                </a:cubicBezTo>
                <a:cubicBezTo>
                  <a:pt x="350260" y="1301940"/>
                  <a:pt x="351192" y="1302126"/>
                  <a:pt x="352218" y="1302126"/>
                </a:cubicBezTo>
                <a:cubicBezTo>
                  <a:pt x="617862" y="1312749"/>
                  <a:pt x="881735" y="1380400"/>
                  <a:pt x="1117262" y="1504333"/>
                </a:cubicBezTo>
                <a:cubicBezTo>
                  <a:pt x="1118940" y="1506290"/>
                  <a:pt x="1121644" y="1507501"/>
                  <a:pt x="1125280" y="1507128"/>
                </a:cubicBezTo>
                <a:cubicBezTo>
                  <a:pt x="1363791" y="1478987"/>
                  <a:pt x="1604540" y="1495201"/>
                  <a:pt x="1839135" y="1543190"/>
                </a:cubicBezTo>
                <a:cubicBezTo>
                  <a:pt x="1829811" y="1731513"/>
                  <a:pt x="1820486" y="1919835"/>
                  <a:pt x="1810883" y="2108158"/>
                </a:cubicBezTo>
                <a:cubicBezTo>
                  <a:pt x="1809484" y="2136206"/>
                  <a:pt x="1807899" y="2164161"/>
                  <a:pt x="1806407" y="2192209"/>
                </a:cubicBezTo>
                <a:cubicBezTo>
                  <a:pt x="1779740" y="2207025"/>
                  <a:pt x="1752420" y="2220723"/>
                  <a:pt x="1724728" y="2233396"/>
                </a:cubicBezTo>
                <a:cubicBezTo>
                  <a:pt x="1689669" y="2249423"/>
                  <a:pt x="1651067" y="2260792"/>
                  <a:pt x="1618153" y="2281105"/>
                </a:cubicBezTo>
                <a:cubicBezTo>
                  <a:pt x="1557733" y="2318379"/>
                  <a:pt x="1545891" y="2385657"/>
                  <a:pt x="1533490" y="2450419"/>
                </a:cubicBezTo>
                <a:cubicBezTo>
                  <a:pt x="1515028" y="2547049"/>
                  <a:pt x="1496473" y="2643680"/>
                  <a:pt x="1478012" y="2740217"/>
                </a:cubicBezTo>
                <a:cubicBezTo>
                  <a:pt x="1478012" y="2740404"/>
                  <a:pt x="1478012" y="2740590"/>
                  <a:pt x="1477919" y="2740870"/>
                </a:cubicBezTo>
                <a:cubicBezTo>
                  <a:pt x="1477825" y="2740963"/>
                  <a:pt x="1477732" y="2741149"/>
                  <a:pt x="1477639" y="2741242"/>
                </a:cubicBezTo>
                <a:cubicBezTo>
                  <a:pt x="1448734" y="2762674"/>
                  <a:pt x="1428501" y="2792400"/>
                  <a:pt x="1428314" y="2834612"/>
                </a:cubicBezTo>
                <a:cubicBezTo>
                  <a:pt x="1428314" y="2837034"/>
                  <a:pt x="1428967" y="2838991"/>
                  <a:pt x="1429993" y="2840482"/>
                </a:cubicBezTo>
                <a:cubicBezTo>
                  <a:pt x="1390458" y="2892199"/>
                  <a:pt x="1368267" y="2961061"/>
                  <a:pt x="1350924" y="3022655"/>
                </a:cubicBezTo>
                <a:cubicBezTo>
                  <a:pt x="1348407" y="3031693"/>
                  <a:pt x="1357078" y="3037284"/>
                  <a:pt x="1364164" y="3035793"/>
                </a:cubicBezTo>
                <a:cubicBezTo>
                  <a:pt x="1361460" y="3055455"/>
                  <a:pt x="1359968" y="3075303"/>
                  <a:pt x="1359875" y="3095337"/>
                </a:cubicBezTo>
                <a:cubicBezTo>
                  <a:pt x="1359595" y="3140438"/>
                  <a:pt x="1366309" y="3186004"/>
                  <a:pt x="1379829" y="3229055"/>
                </a:cubicBezTo>
                <a:cubicBezTo>
                  <a:pt x="1391484" y="3266235"/>
                  <a:pt x="1407521" y="3311615"/>
                  <a:pt x="1438105" y="3337520"/>
                </a:cubicBezTo>
                <a:cubicBezTo>
                  <a:pt x="1501415" y="3391100"/>
                  <a:pt x="1595962" y="3321492"/>
                  <a:pt x="1638386" y="3272105"/>
                </a:cubicBezTo>
                <a:cubicBezTo>
                  <a:pt x="1694051" y="3207250"/>
                  <a:pt x="1719227" y="3125715"/>
                  <a:pt x="1738061" y="3043807"/>
                </a:cubicBezTo>
                <a:cubicBezTo>
                  <a:pt x="1742817" y="3092728"/>
                  <a:pt x="1737502" y="3143047"/>
                  <a:pt x="1726499" y="3190384"/>
                </a:cubicBezTo>
                <a:cubicBezTo>
                  <a:pt x="1724821" y="3197559"/>
                  <a:pt x="1729856" y="3202498"/>
                  <a:pt x="1735451" y="3203616"/>
                </a:cubicBezTo>
                <a:cubicBezTo>
                  <a:pt x="1720066" y="3308074"/>
                  <a:pt x="1704774" y="3412532"/>
                  <a:pt x="1689389" y="3517083"/>
                </a:cubicBezTo>
                <a:cubicBezTo>
                  <a:pt x="1677921" y="3514008"/>
                  <a:pt x="1668876" y="3530874"/>
                  <a:pt x="1680718" y="3536558"/>
                </a:cubicBezTo>
                <a:cubicBezTo>
                  <a:pt x="1682489" y="3537397"/>
                  <a:pt x="1684354" y="3538142"/>
                  <a:pt x="1686219" y="3539074"/>
                </a:cubicBezTo>
                <a:cubicBezTo>
                  <a:pt x="1680252" y="3579702"/>
                  <a:pt x="1674284" y="3620330"/>
                  <a:pt x="1668317" y="3660958"/>
                </a:cubicBezTo>
                <a:cubicBezTo>
                  <a:pt x="1658527" y="3659560"/>
                  <a:pt x="1651347" y="3674748"/>
                  <a:pt x="1661697" y="3681271"/>
                </a:cubicBezTo>
                <a:cubicBezTo>
                  <a:pt x="1662816" y="3682017"/>
                  <a:pt x="1663935" y="3682576"/>
                  <a:pt x="1665053" y="3683228"/>
                </a:cubicBezTo>
                <a:cubicBezTo>
                  <a:pt x="1646871" y="3807068"/>
                  <a:pt x="1628689" y="3931001"/>
                  <a:pt x="1610414" y="4054842"/>
                </a:cubicBezTo>
                <a:cubicBezTo>
                  <a:pt x="1610228" y="4055866"/>
                  <a:pt x="1610321" y="4056798"/>
                  <a:pt x="1610321" y="4057637"/>
                </a:cubicBezTo>
                <a:cubicBezTo>
                  <a:pt x="1610134" y="4061085"/>
                  <a:pt x="1611533" y="4064626"/>
                  <a:pt x="1615356" y="4067048"/>
                </a:cubicBezTo>
                <a:cubicBezTo>
                  <a:pt x="1756337" y="4155758"/>
                  <a:pt x="1935266" y="4169922"/>
                  <a:pt x="2095548" y="4135817"/>
                </a:cubicBezTo>
                <a:cubicBezTo>
                  <a:pt x="2097693" y="4135538"/>
                  <a:pt x="2099651" y="4134699"/>
                  <a:pt x="2101142" y="4133022"/>
                </a:cubicBezTo>
                <a:cubicBezTo>
                  <a:pt x="2102541" y="4131624"/>
                  <a:pt x="2103380" y="4129761"/>
                  <a:pt x="2103660" y="4127804"/>
                </a:cubicBezTo>
                <a:cubicBezTo>
                  <a:pt x="2134896" y="3981320"/>
                  <a:pt x="2166132" y="3834744"/>
                  <a:pt x="2197274" y="3688260"/>
                </a:cubicBezTo>
                <a:cubicBezTo>
                  <a:pt x="2200724" y="3688819"/>
                  <a:pt x="2204360" y="3688074"/>
                  <a:pt x="2206971" y="3685744"/>
                </a:cubicBezTo>
                <a:cubicBezTo>
                  <a:pt x="2230468" y="3831482"/>
                  <a:pt x="2256482" y="3976848"/>
                  <a:pt x="2278860" y="4122772"/>
                </a:cubicBezTo>
                <a:cubicBezTo>
                  <a:pt x="2278860" y="4123983"/>
                  <a:pt x="2279140" y="4125101"/>
                  <a:pt x="2279606" y="4126220"/>
                </a:cubicBezTo>
                <a:cubicBezTo>
                  <a:pt x="2279606" y="4126313"/>
                  <a:pt x="2279699" y="4126499"/>
                  <a:pt x="2279792" y="4126592"/>
                </a:cubicBezTo>
                <a:cubicBezTo>
                  <a:pt x="2279886" y="4126779"/>
                  <a:pt x="2279979" y="4126872"/>
                  <a:pt x="2279979" y="4127058"/>
                </a:cubicBezTo>
                <a:cubicBezTo>
                  <a:pt x="2281564" y="4130413"/>
                  <a:pt x="2284548" y="4131904"/>
                  <a:pt x="2287811" y="4131904"/>
                </a:cubicBezTo>
                <a:cubicBezTo>
                  <a:pt x="2484177" y="4171227"/>
                  <a:pt x="2685485" y="4162375"/>
                  <a:pt x="2870382" y="4081305"/>
                </a:cubicBezTo>
                <a:cubicBezTo>
                  <a:pt x="2872899" y="4080653"/>
                  <a:pt x="2875137" y="4079255"/>
                  <a:pt x="2876256" y="4076926"/>
                </a:cubicBezTo>
                <a:cubicBezTo>
                  <a:pt x="2877562" y="4074783"/>
                  <a:pt x="2877655" y="4072360"/>
                  <a:pt x="2877002" y="4069937"/>
                </a:cubicBezTo>
                <a:cubicBezTo>
                  <a:pt x="2860405" y="3929510"/>
                  <a:pt x="2843715" y="3788991"/>
                  <a:pt x="2827118" y="3648564"/>
                </a:cubicBezTo>
                <a:cubicBezTo>
                  <a:pt x="2828703" y="3647726"/>
                  <a:pt x="2830288" y="3647073"/>
                  <a:pt x="2831873" y="3646235"/>
                </a:cubicBezTo>
                <a:cubicBezTo>
                  <a:pt x="2843062" y="3640457"/>
                  <a:pt x="2835230" y="3624709"/>
                  <a:pt x="2824507" y="3626387"/>
                </a:cubicBezTo>
                <a:cubicBezTo>
                  <a:pt x="2819752" y="3586225"/>
                  <a:pt x="2814997" y="3546063"/>
                  <a:pt x="2810241" y="3505994"/>
                </a:cubicBezTo>
                <a:cubicBezTo>
                  <a:pt x="2811640" y="3505249"/>
                  <a:pt x="2812945" y="3504596"/>
                  <a:pt x="2814344" y="3503944"/>
                </a:cubicBezTo>
                <a:cubicBezTo>
                  <a:pt x="2825253" y="3498167"/>
                  <a:pt x="2817980" y="3482978"/>
                  <a:pt x="2807631" y="3484003"/>
                </a:cubicBezTo>
                <a:cubicBezTo>
                  <a:pt x="2804554" y="3457725"/>
                  <a:pt x="2801383" y="3431355"/>
                  <a:pt x="2798307" y="3405077"/>
                </a:cubicBezTo>
                <a:cubicBezTo>
                  <a:pt x="2779192" y="3243684"/>
                  <a:pt x="2752898" y="3070457"/>
                  <a:pt x="2796442" y="2911767"/>
                </a:cubicBezTo>
                <a:cubicBezTo>
                  <a:pt x="2801383" y="2918104"/>
                  <a:pt x="2813225" y="2918569"/>
                  <a:pt x="2815463" y="2908599"/>
                </a:cubicBezTo>
                <a:cubicBezTo>
                  <a:pt x="2821617" y="2881203"/>
                  <a:pt x="2826838" y="2853714"/>
                  <a:pt x="2831407" y="2826132"/>
                </a:cubicBezTo>
                <a:cubicBezTo>
                  <a:pt x="2894531" y="2867226"/>
                  <a:pt x="2959893" y="2904685"/>
                  <a:pt x="3022924" y="2946059"/>
                </a:cubicBezTo>
                <a:cubicBezTo>
                  <a:pt x="3094067" y="2992836"/>
                  <a:pt x="3167542" y="3029737"/>
                  <a:pt x="3252577" y="3042503"/>
                </a:cubicBezTo>
                <a:cubicBezTo>
                  <a:pt x="3425074" y="3068314"/>
                  <a:pt x="3593187" y="3009423"/>
                  <a:pt x="3753096" y="2951743"/>
                </a:cubicBezTo>
                <a:cubicBezTo>
                  <a:pt x="3754494" y="2951277"/>
                  <a:pt x="3755613" y="2950531"/>
                  <a:pt x="3756639" y="2949693"/>
                </a:cubicBezTo>
                <a:cubicBezTo>
                  <a:pt x="3761301" y="2948295"/>
                  <a:pt x="3765870" y="2945965"/>
                  <a:pt x="3770346" y="2942704"/>
                </a:cubicBezTo>
                <a:cubicBezTo>
                  <a:pt x="3791045" y="2927422"/>
                  <a:pt x="3800276" y="2896019"/>
                  <a:pt x="3808108" y="2872817"/>
                </a:cubicBezTo>
                <a:cubicBezTo>
                  <a:pt x="3820602" y="2835637"/>
                  <a:pt x="3826477" y="2797059"/>
                  <a:pt x="3827782" y="2758015"/>
                </a:cubicBezTo>
                <a:cubicBezTo>
                  <a:pt x="3832351" y="2755965"/>
                  <a:pt x="3837013" y="2754008"/>
                  <a:pt x="3841675" y="2751865"/>
                </a:cubicBezTo>
                <a:cubicBezTo>
                  <a:pt x="3854636" y="2745902"/>
                  <a:pt x="3866011" y="2739379"/>
                  <a:pt x="3876174" y="2732204"/>
                </a:cubicBezTo>
                <a:cubicBezTo>
                  <a:pt x="3877293" y="2732297"/>
                  <a:pt x="3878412" y="2732297"/>
                  <a:pt x="3879624" y="2732110"/>
                </a:cubicBezTo>
                <a:cubicBezTo>
                  <a:pt x="3897713" y="2728569"/>
                  <a:pt x="3915429" y="2722885"/>
                  <a:pt x="3932305" y="2715338"/>
                </a:cubicBezTo>
                <a:cubicBezTo>
                  <a:pt x="3932771" y="2715338"/>
                  <a:pt x="3933331" y="2715338"/>
                  <a:pt x="3933797" y="2715244"/>
                </a:cubicBezTo>
                <a:cubicBezTo>
                  <a:pt x="3984147" y="2708349"/>
                  <a:pt x="4031048" y="2685053"/>
                  <a:pt x="4068158" y="2650855"/>
                </a:cubicBezTo>
                <a:cubicBezTo>
                  <a:pt x="4068158" y="2650855"/>
                  <a:pt x="4068158" y="2650855"/>
                  <a:pt x="4068158" y="2650855"/>
                </a:cubicBezTo>
                <a:cubicBezTo>
                  <a:pt x="4094452" y="2633896"/>
                  <a:pt x="4120839" y="2617123"/>
                  <a:pt x="4147226" y="2600257"/>
                </a:cubicBezTo>
                <a:cubicBezTo>
                  <a:pt x="4165129" y="2588795"/>
                  <a:pt x="4191516" y="2576868"/>
                  <a:pt x="4199255" y="2555250"/>
                </a:cubicBezTo>
                <a:cubicBezTo>
                  <a:pt x="4204756" y="2539129"/>
                  <a:pt x="4198696" y="2521517"/>
                  <a:pt x="4182378" y="2514901"/>
                </a:cubicBezTo>
                <a:close/>
                <a:moveTo>
                  <a:pt x="2048554" y="2026064"/>
                </a:moveTo>
                <a:cubicBezTo>
                  <a:pt x="2047156" y="2023734"/>
                  <a:pt x="2044731" y="2022243"/>
                  <a:pt x="2042027" y="2021777"/>
                </a:cubicBezTo>
                <a:cubicBezTo>
                  <a:pt x="2038671" y="2020659"/>
                  <a:pt x="2034848" y="2021125"/>
                  <a:pt x="2031491" y="2024293"/>
                </a:cubicBezTo>
                <a:cubicBezTo>
                  <a:pt x="1982353" y="2073121"/>
                  <a:pt x="1928273" y="2116265"/>
                  <a:pt x="1870277" y="2153818"/>
                </a:cubicBezTo>
                <a:cubicBezTo>
                  <a:pt x="1869625" y="2153445"/>
                  <a:pt x="1869065" y="2153072"/>
                  <a:pt x="1868412" y="2152699"/>
                </a:cubicBezTo>
                <a:cubicBezTo>
                  <a:pt x="1859275" y="2146922"/>
                  <a:pt x="1850790" y="2156799"/>
                  <a:pt x="1852748" y="2165000"/>
                </a:cubicBezTo>
                <a:cubicBezTo>
                  <a:pt x="1852188" y="2165372"/>
                  <a:pt x="1851536" y="2165745"/>
                  <a:pt x="1850976" y="2166118"/>
                </a:cubicBezTo>
                <a:cubicBezTo>
                  <a:pt x="1861513" y="1961581"/>
                  <a:pt x="1871769" y="1757045"/>
                  <a:pt x="1881839" y="1552415"/>
                </a:cubicBezTo>
                <a:cubicBezTo>
                  <a:pt x="1892655" y="1554838"/>
                  <a:pt x="1903378" y="1557167"/>
                  <a:pt x="1914194" y="1559683"/>
                </a:cubicBezTo>
                <a:cubicBezTo>
                  <a:pt x="1912609" y="1567325"/>
                  <a:pt x="1911303" y="1574779"/>
                  <a:pt x="1910278" y="1582047"/>
                </a:cubicBezTo>
                <a:cubicBezTo>
                  <a:pt x="1888739" y="1730954"/>
                  <a:pt x="1947761" y="1874642"/>
                  <a:pt x="2052843" y="1979659"/>
                </a:cubicBezTo>
                <a:cubicBezTo>
                  <a:pt x="2051445" y="1995127"/>
                  <a:pt x="2050046" y="2010595"/>
                  <a:pt x="2048554" y="2026064"/>
                </a:cubicBezTo>
                <a:close/>
              </a:path>
            </a:pathLst>
          </a:custGeom>
          <a:solidFill>
            <a:schemeClr val="bg1"/>
          </a:solidFill>
          <a:ln w="19050" cap="flat">
            <a:solidFill>
              <a:schemeClr val="tx1"/>
            </a:solidFill>
            <a:prstDash val="solid"/>
            <a:miter/>
          </a:ln>
        </p:spPr>
        <p:txBody>
          <a:bodyPr rtlCol="0" anchor="ctr"/>
          <a:lstStyle/>
          <a:p>
            <a:endParaRPr lang="en-GB" sz="1050" dirty="0"/>
          </a:p>
        </p:txBody>
      </p:sp>
      <p:sp>
        <p:nvSpPr>
          <p:cNvPr id="3" name="Freeform: Shape 2">
            <a:extLst>
              <a:ext uri="{FF2B5EF4-FFF2-40B4-BE49-F238E27FC236}">
                <a16:creationId xmlns:a16="http://schemas.microsoft.com/office/drawing/2014/main" id="{E4DA5E45-676C-A741-BEC9-334F59198BB6}"/>
              </a:ext>
            </a:extLst>
          </p:cNvPr>
          <p:cNvSpPr/>
          <p:nvPr/>
        </p:nvSpPr>
        <p:spPr>
          <a:xfrm>
            <a:off x="1384453" y="9500018"/>
            <a:ext cx="1975286" cy="1307063"/>
          </a:xfrm>
          <a:custGeom>
            <a:avLst/>
            <a:gdLst>
              <a:gd name="connsiteX0" fmla="*/ 686977 w 2633714"/>
              <a:gd name="connsiteY0" fmla="*/ 873751 h 1742750"/>
              <a:gd name="connsiteX1" fmla="*/ 528840 w 2633714"/>
              <a:gd name="connsiteY1" fmla="*/ 742550 h 1742750"/>
              <a:gd name="connsiteX2" fmla="*/ 539656 w 2633714"/>
              <a:gd name="connsiteY2" fmla="*/ 626537 h 1742750"/>
              <a:gd name="connsiteX3" fmla="*/ 781057 w 2633714"/>
              <a:gd name="connsiteY3" fmla="*/ 688783 h 1742750"/>
              <a:gd name="connsiteX4" fmla="*/ 875324 w 2633714"/>
              <a:gd name="connsiteY4" fmla="*/ 676856 h 1742750"/>
              <a:gd name="connsiteX5" fmla="*/ 858634 w 2633714"/>
              <a:gd name="connsiteY5" fmla="*/ 769573 h 1742750"/>
              <a:gd name="connsiteX6" fmla="*/ 686977 w 2633714"/>
              <a:gd name="connsiteY6" fmla="*/ 873751 h 1742750"/>
              <a:gd name="connsiteX7" fmla="*/ 492849 w 2633714"/>
              <a:gd name="connsiteY7" fmla="*/ 399171 h 1742750"/>
              <a:gd name="connsiteX8" fmla="*/ 492010 w 2633714"/>
              <a:gd name="connsiteY8" fmla="*/ 399357 h 1742750"/>
              <a:gd name="connsiteX9" fmla="*/ 491357 w 2633714"/>
              <a:gd name="connsiteY9" fmla="*/ 399450 h 1742750"/>
              <a:gd name="connsiteX10" fmla="*/ 487720 w 2633714"/>
              <a:gd name="connsiteY10" fmla="*/ 399171 h 1742750"/>
              <a:gd name="connsiteX11" fmla="*/ 487627 w 2633714"/>
              <a:gd name="connsiteY11" fmla="*/ 399171 h 1742750"/>
              <a:gd name="connsiteX12" fmla="*/ 486042 w 2633714"/>
              <a:gd name="connsiteY12" fmla="*/ 398612 h 1742750"/>
              <a:gd name="connsiteX13" fmla="*/ 485203 w 2633714"/>
              <a:gd name="connsiteY13" fmla="*/ 398146 h 1742750"/>
              <a:gd name="connsiteX14" fmla="*/ 484457 w 2633714"/>
              <a:gd name="connsiteY14" fmla="*/ 397773 h 1742750"/>
              <a:gd name="connsiteX15" fmla="*/ 482965 w 2633714"/>
              <a:gd name="connsiteY15" fmla="*/ 396468 h 1742750"/>
              <a:gd name="connsiteX16" fmla="*/ 482872 w 2633714"/>
              <a:gd name="connsiteY16" fmla="*/ 396375 h 1742750"/>
              <a:gd name="connsiteX17" fmla="*/ 481660 w 2633714"/>
              <a:gd name="connsiteY17" fmla="*/ 394884 h 1742750"/>
              <a:gd name="connsiteX18" fmla="*/ 481287 w 2633714"/>
              <a:gd name="connsiteY18" fmla="*/ 394418 h 1742750"/>
              <a:gd name="connsiteX19" fmla="*/ 466089 w 2633714"/>
              <a:gd name="connsiteY19" fmla="*/ 374104 h 1742750"/>
              <a:gd name="connsiteX20" fmla="*/ 411822 w 2633714"/>
              <a:gd name="connsiteY20" fmla="*/ 404202 h 1742750"/>
              <a:gd name="connsiteX21" fmla="*/ 416484 w 2633714"/>
              <a:gd name="connsiteY21" fmla="*/ 445855 h 1742750"/>
              <a:gd name="connsiteX22" fmla="*/ 432242 w 2633714"/>
              <a:gd name="connsiteY22" fmla="*/ 486390 h 1742750"/>
              <a:gd name="connsiteX23" fmla="*/ 494527 w 2633714"/>
              <a:gd name="connsiteY23" fmla="*/ 529440 h 1742750"/>
              <a:gd name="connsiteX24" fmla="*/ 500867 w 2633714"/>
              <a:gd name="connsiteY24" fmla="*/ 525061 h 1742750"/>
              <a:gd name="connsiteX25" fmla="*/ 513735 w 2633714"/>
              <a:gd name="connsiteY25" fmla="*/ 529999 h 1742750"/>
              <a:gd name="connsiteX26" fmla="*/ 515133 w 2633714"/>
              <a:gd name="connsiteY26" fmla="*/ 535404 h 1742750"/>
              <a:gd name="connsiteX27" fmla="*/ 569773 w 2633714"/>
              <a:gd name="connsiteY27" fmla="*/ 622996 h 1742750"/>
              <a:gd name="connsiteX28" fmla="*/ 593736 w 2633714"/>
              <a:gd name="connsiteY28" fmla="*/ 377459 h 1742750"/>
              <a:gd name="connsiteX29" fmla="*/ 494247 w 2633714"/>
              <a:gd name="connsiteY29" fmla="*/ 356027 h 1742750"/>
              <a:gd name="connsiteX30" fmla="*/ 500774 w 2633714"/>
              <a:gd name="connsiteY30" fmla="*/ 385193 h 1742750"/>
              <a:gd name="connsiteX31" fmla="*/ 501054 w 2633714"/>
              <a:gd name="connsiteY31" fmla="*/ 392275 h 1742750"/>
              <a:gd name="connsiteX32" fmla="*/ 492849 w 2633714"/>
              <a:gd name="connsiteY32" fmla="*/ 399171 h 1742750"/>
              <a:gd name="connsiteX33" fmla="*/ 960453 w 2633714"/>
              <a:gd name="connsiteY33" fmla="*/ 300397 h 1742750"/>
              <a:gd name="connsiteX34" fmla="*/ 966234 w 2633714"/>
              <a:gd name="connsiteY34" fmla="*/ 353977 h 1742750"/>
              <a:gd name="connsiteX35" fmla="*/ 848191 w 2633714"/>
              <a:gd name="connsiteY35" fmla="*/ 339813 h 1742750"/>
              <a:gd name="connsiteX36" fmla="*/ 823855 w 2633714"/>
              <a:gd name="connsiteY36" fmla="*/ 266105 h 1742750"/>
              <a:gd name="connsiteX37" fmla="*/ 802969 w 2633714"/>
              <a:gd name="connsiteY37" fmla="*/ 271883 h 1742750"/>
              <a:gd name="connsiteX38" fmla="*/ 826279 w 2633714"/>
              <a:gd name="connsiteY38" fmla="*/ 342609 h 1742750"/>
              <a:gd name="connsiteX39" fmla="*/ 768936 w 2633714"/>
              <a:gd name="connsiteY39" fmla="*/ 351927 h 1742750"/>
              <a:gd name="connsiteX40" fmla="*/ 494247 w 2633714"/>
              <a:gd name="connsiteY40" fmla="*/ 333477 h 1742750"/>
              <a:gd name="connsiteX41" fmla="*/ 491637 w 2633714"/>
              <a:gd name="connsiteY41" fmla="*/ 333011 h 1742750"/>
              <a:gd name="connsiteX42" fmla="*/ 686604 w 2633714"/>
              <a:gd name="connsiteY42" fmla="*/ 83840 h 1742750"/>
              <a:gd name="connsiteX43" fmla="*/ 930896 w 2633714"/>
              <a:gd name="connsiteY43" fmla="*/ 212153 h 1742750"/>
              <a:gd name="connsiteX44" fmla="*/ 868797 w 2633714"/>
              <a:gd name="connsiteY44" fmla="*/ 198082 h 1742750"/>
              <a:gd name="connsiteX45" fmla="*/ 868797 w 2633714"/>
              <a:gd name="connsiteY45" fmla="*/ 219700 h 1742750"/>
              <a:gd name="connsiteX46" fmla="*/ 946094 w 2633714"/>
              <a:gd name="connsiteY46" fmla="*/ 248960 h 1742750"/>
              <a:gd name="connsiteX47" fmla="*/ 947493 w 2633714"/>
              <a:gd name="connsiteY47" fmla="*/ 250078 h 1742750"/>
              <a:gd name="connsiteX48" fmla="*/ 960453 w 2633714"/>
              <a:gd name="connsiteY48" fmla="*/ 300397 h 1742750"/>
              <a:gd name="connsiteX49" fmla="*/ 714576 w 2633714"/>
              <a:gd name="connsiteY49" fmla="*/ 297415 h 1742750"/>
              <a:gd name="connsiteX50" fmla="*/ 690520 w 2633714"/>
              <a:gd name="connsiteY50" fmla="*/ 269087 h 1742750"/>
              <a:gd name="connsiteX51" fmla="*/ 678119 w 2633714"/>
              <a:gd name="connsiteY51" fmla="*/ 304124 h 1742750"/>
              <a:gd name="connsiteX52" fmla="*/ 702175 w 2633714"/>
              <a:gd name="connsiteY52" fmla="*/ 332452 h 1742750"/>
              <a:gd name="connsiteX53" fmla="*/ 714576 w 2633714"/>
              <a:gd name="connsiteY53" fmla="*/ 297415 h 1742750"/>
              <a:gd name="connsiteX54" fmla="*/ 713178 w 2633714"/>
              <a:gd name="connsiteY54" fmla="*/ 198082 h 1742750"/>
              <a:gd name="connsiteX55" fmla="*/ 612011 w 2633714"/>
              <a:gd name="connsiteY55" fmla="*/ 258278 h 1742750"/>
              <a:gd name="connsiteX56" fmla="*/ 630659 w 2633714"/>
              <a:gd name="connsiteY56" fmla="*/ 269181 h 1742750"/>
              <a:gd name="connsiteX57" fmla="*/ 718865 w 2633714"/>
              <a:gd name="connsiteY57" fmla="*/ 218955 h 1742750"/>
              <a:gd name="connsiteX58" fmla="*/ 713178 w 2633714"/>
              <a:gd name="connsiteY58" fmla="*/ 198082 h 1742750"/>
              <a:gd name="connsiteX59" fmla="*/ 915697 w 2633714"/>
              <a:gd name="connsiteY59" fmla="*/ 286140 h 1742750"/>
              <a:gd name="connsiteX60" fmla="*/ 891641 w 2633714"/>
              <a:gd name="connsiteY60" fmla="*/ 257812 h 1742750"/>
              <a:gd name="connsiteX61" fmla="*/ 879240 w 2633714"/>
              <a:gd name="connsiteY61" fmla="*/ 292849 h 1742750"/>
              <a:gd name="connsiteX62" fmla="*/ 903296 w 2633714"/>
              <a:gd name="connsiteY62" fmla="*/ 321177 h 1742750"/>
              <a:gd name="connsiteX63" fmla="*/ 915697 w 2633714"/>
              <a:gd name="connsiteY63" fmla="*/ 286140 h 1742750"/>
              <a:gd name="connsiteX64" fmla="*/ 82961 w 2633714"/>
              <a:gd name="connsiteY64" fmla="*/ 1655742 h 1742750"/>
              <a:gd name="connsiteX65" fmla="*/ 52377 w 2633714"/>
              <a:gd name="connsiteY65" fmla="*/ 1577189 h 1742750"/>
              <a:gd name="connsiteX66" fmla="*/ 36526 w 2633714"/>
              <a:gd name="connsiteY66" fmla="*/ 1529945 h 1742750"/>
              <a:gd name="connsiteX67" fmla="*/ 1748 w 2633714"/>
              <a:gd name="connsiteY67" fmla="*/ 1581848 h 1742750"/>
              <a:gd name="connsiteX68" fmla="*/ 20209 w 2633714"/>
              <a:gd name="connsiteY68" fmla="*/ 1696929 h 1742750"/>
              <a:gd name="connsiteX69" fmla="*/ 144966 w 2633714"/>
              <a:gd name="connsiteY69" fmla="*/ 1729263 h 1742750"/>
              <a:gd name="connsiteX70" fmla="*/ 178067 w 2633714"/>
              <a:gd name="connsiteY70" fmla="*/ 1674937 h 1742750"/>
              <a:gd name="connsiteX71" fmla="*/ 177787 w 2633714"/>
              <a:gd name="connsiteY71" fmla="*/ 1675124 h 1742750"/>
              <a:gd name="connsiteX72" fmla="*/ 82961 w 2633714"/>
              <a:gd name="connsiteY72" fmla="*/ 1655742 h 1742750"/>
              <a:gd name="connsiteX73" fmla="*/ 2621638 w 2633714"/>
              <a:gd name="connsiteY73" fmla="*/ 1245458 h 1742750"/>
              <a:gd name="connsiteX74" fmla="*/ 2610355 w 2633714"/>
              <a:gd name="connsiteY74" fmla="*/ 1251142 h 1742750"/>
              <a:gd name="connsiteX75" fmla="*/ 2593852 w 2633714"/>
              <a:gd name="connsiteY75" fmla="*/ 1263162 h 1742750"/>
              <a:gd name="connsiteX76" fmla="*/ 2581357 w 2633714"/>
              <a:gd name="connsiteY76" fmla="*/ 1289626 h 1742750"/>
              <a:gd name="connsiteX77" fmla="*/ 2572033 w 2633714"/>
              <a:gd name="connsiteY77" fmla="*/ 1305840 h 1742750"/>
              <a:gd name="connsiteX78" fmla="*/ 2595344 w 2633714"/>
              <a:gd name="connsiteY78" fmla="*/ 1290931 h 1742750"/>
              <a:gd name="connsiteX79" fmla="*/ 2632453 w 2633714"/>
              <a:gd name="connsiteY79" fmla="*/ 1265399 h 1742750"/>
              <a:gd name="connsiteX80" fmla="*/ 2621638 w 2633714"/>
              <a:gd name="connsiteY80" fmla="*/ 1245458 h 1742750"/>
              <a:gd name="connsiteX81" fmla="*/ 2384992 w 2633714"/>
              <a:gd name="connsiteY81" fmla="*/ 1313388 h 1742750"/>
              <a:gd name="connsiteX82" fmla="*/ 2387975 w 2633714"/>
              <a:gd name="connsiteY82" fmla="*/ 1297360 h 1742750"/>
              <a:gd name="connsiteX83" fmla="*/ 2360656 w 2633714"/>
              <a:gd name="connsiteY83" fmla="*/ 1305374 h 1742750"/>
              <a:gd name="connsiteX84" fmla="*/ 2330259 w 2633714"/>
              <a:gd name="connsiteY84" fmla="*/ 1354854 h 1742750"/>
              <a:gd name="connsiteX85" fmla="*/ 2216691 w 2633714"/>
              <a:gd name="connsiteY85" fmla="*/ 1417100 h 1742750"/>
              <a:gd name="connsiteX86" fmla="*/ 2210910 w 2633714"/>
              <a:gd name="connsiteY86" fmla="*/ 1396227 h 1742750"/>
              <a:gd name="connsiteX87" fmla="*/ 2314874 w 2633714"/>
              <a:gd name="connsiteY87" fmla="*/ 1339479 h 1742750"/>
              <a:gd name="connsiteX88" fmla="*/ 2359350 w 2633714"/>
              <a:gd name="connsiteY88" fmla="*/ 1265212 h 1742750"/>
              <a:gd name="connsiteX89" fmla="*/ 2401775 w 2633714"/>
              <a:gd name="connsiteY89" fmla="*/ 1263908 h 1742750"/>
              <a:gd name="connsiteX90" fmla="*/ 2405784 w 2633714"/>
              <a:gd name="connsiteY90" fmla="*/ 1319072 h 1742750"/>
              <a:gd name="connsiteX91" fmla="*/ 2402148 w 2633714"/>
              <a:gd name="connsiteY91" fmla="*/ 1335472 h 1742750"/>
              <a:gd name="connsiteX92" fmla="*/ 2450633 w 2633714"/>
              <a:gd name="connsiteY92" fmla="*/ 1284967 h 1742750"/>
              <a:gd name="connsiteX93" fmla="*/ 2494457 w 2633714"/>
              <a:gd name="connsiteY93" fmla="*/ 1221416 h 1742750"/>
              <a:gd name="connsiteX94" fmla="*/ 2532499 w 2633714"/>
              <a:gd name="connsiteY94" fmla="*/ 1238935 h 1742750"/>
              <a:gd name="connsiteX95" fmla="*/ 2580145 w 2633714"/>
              <a:gd name="connsiteY95" fmla="*/ 1212657 h 1742750"/>
              <a:gd name="connsiteX96" fmla="*/ 2591707 w 2633714"/>
              <a:gd name="connsiteY96" fmla="*/ 1204737 h 1742750"/>
              <a:gd name="connsiteX97" fmla="*/ 2563642 w 2633714"/>
              <a:gd name="connsiteY97" fmla="*/ 1192995 h 1742750"/>
              <a:gd name="connsiteX98" fmla="*/ 2500890 w 2633714"/>
              <a:gd name="connsiteY98" fmla="*/ 1209769 h 1742750"/>
              <a:gd name="connsiteX99" fmla="*/ 2378931 w 2633714"/>
              <a:gd name="connsiteY99" fmla="*/ 1244339 h 1742750"/>
              <a:gd name="connsiteX100" fmla="*/ 2179302 w 2633714"/>
              <a:gd name="connsiteY100" fmla="*/ 1343113 h 1742750"/>
              <a:gd name="connsiteX101" fmla="*/ 2150863 w 2633714"/>
              <a:gd name="connsiteY101" fmla="*/ 1362029 h 1742750"/>
              <a:gd name="connsiteX102" fmla="*/ 2149744 w 2633714"/>
              <a:gd name="connsiteY102" fmla="*/ 1363054 h 1742750"/>
              <a:gd name="connsiteX103" fmla="*/ 2092867 w 2633714"/>
              <a:gd name="connsiteY103" fmla="*/ 1480558 h 1742750"/>
              <a:gd name="connsiteX104" fmla="*/ 2108811 w 2633714"/>
              <a:gd name="connsiteY104" fmla="*/ 1520999 h 1742750"/>
              <a:gd name="connsiteX105" fmla="*/ 2246155 w 2633714"/>
              <a:gd name="connsiteY105" fmla="*/ 1462015 h 1742750"/>
              <a:gd name="connsiteX106" fmla="*/ 2376320 w 2633714"/>
              <a:gd name="connsiteY106" fmla="*/ 1350941 h 1742750"/>
              <a:gd name="connsiteX107" fmla="*/ 2384992 w 2633714"/>
              <a:gd name="connsiteY107" fmla="*/ 1313388 h 1742750"/>
              <a:gd name="connsiteX108" fmla="*/ 2168019 w 2633714"/>
              <a:gd name="connsiteY108" fmla="*/ 1623594 h 1742750"/>
              <a:gd name="connsiteX109" fmla="*/ 2232822 w 2633714"/>
              <a:gd name="connsiteY109" fmla="*/ 1610548 h 1742750"/>
              <a:gd name="connsiteX110" fmla="*/ 2264804 w 2633714"/>
              <a:gd name="connsiteY110" fmla="*/ 1477110 h 1742750"/>
              <a:gd name="connsiteX111" fmla="*/ 2255480 w 2633714"/>
              <a:gd name="connsiteY111" fmla="*/ 1481303 h 1742750"/>
              <a:gd name="connsiteX112" fmla="*/ 2168019 w 2633714"/>
              <a:gd name="connsiteY112" fmla="*/ 1623594 h 1742750"/>
              <a:gd name="connsiteX113" fmla="*/ 2201400 w 2633714"/>
              <a:gd name="connsiteY113" fmla="*/ 1559018 h 1742750"/>
              <a:gd name="connsiteX114" fmla="*/ 2091375 w 2633714"/>
              <a:gd name="connsiteY114" fmla="*/ 1536934 h 1742750"/>
              <a:gd name="connsiteX115" fmla="*/ 2092680 w 2633714"/>
              <a:gd name="connsiteY115" fmla="*/ 1399303 h 1742750"/>
              <a:gd name="connsiteX116" fmla="*/ 2067785 w 2633714"/>
              <a:gd name="connsiteY116" fmla="*/ 1434991 h 1742750"/>
              <a:gd name="connsiteX117" fmla="*/ 2105361 w 2633714"/>
              <a:gd name="connsiteY117" fmla="*/ 1569082 h 1742750"/>
              <a:gd name="connsiteX118" fmla="*/ 2149185 w 2633714"/>
              <a:gd name="connsiteY118" fmla="*/ 1610641 h 1742750"/>
              <a:gd name="connsiteX119" fmla="*/ 2201400 w 2633714"/>
              <a:gd name="connsiteY119" fmla="*/ 1559018 h 1742750"/>
              <a:gd name="connsiteX120" fmla="*/ 770521 w 2633714"/>
              <a:gd name="connsiteY120" fmla="*/ 969263 h 1742750"/>
              <a:gd name="connsiteX121" fmla="*/ 723527 w 2633714"/>
              <a:gd name="connsiteY121" fmla="*/ 1005978 h 1742750"/>
              <a:gd name="connsiteX122" fmla="*/ 723621 w 2633714"/>
              <a:gd name="connsiteY122" fmla="*/ 1006071 h 1742750"/>
              <a:gd name="connsiteX123" fmla="*/ 786279 w 2633714"/>
              <a:gd name="connsiteY123" fmla="*/ 1298851 h 1742750"/>
              <a:gd name="connsiteX124" fmla="*/ 845673 w 2633714"/>
              <a:gd name="connsiteY124" fmla="*/ 1039151 h 1742750"/>
              <a:gd name="connsiteX125" fmla="*/ 770707 w 2633714"/>
              <a:gd name="connsiteY125" fmla="*/ 968891 h 1742750"/>
              <a:gd name="connsiteX126" fmla="*/ 770521 w 2633714"/>
              <a:gd name="connsiteY126" fmla="*/ 969263 h 1742750"/>
              <a:gd name="connsiteX127" fmla="*/ 602500 w 2633714"/>
              <a:gd name="connsiteY127" fmla="*/ 959572 h 1742750"/>
              <a:gd name="connsiteX128" fmla="*/ 502919 w 2633714"/>
              <a:gd name="connsiteY128" fmla="*/ 1015855 h 1742750"/>
              <a:gd name="connsiteX129" fmla="*/ 528933 w 2633714"/>
              <a:gd name="connsiteY129" fmla="*/ 1254869 h 1742750"/>
              <a:gd name="connsiteX130" fmla="*/ 545437 w 2633714"/>
              <a:gd name="connsiteY130" fmla="*/ 1289440 h 1742750"/>
              <a:gd name="connsiteX131" fmla="*/ 543106 w 2633714"/>
              <a:gd name="connsiteY131" fmla="*/ 1328297 h 1742750"/>
              <a:gd name="connsiteX132" fmla="*/ 558397 w 2633714"/>
              <a:gd name="connsiteY132" fmla="*/ 1394550 h 1742750"/>
              <a:gd name="connsiteX133" fmla="*/ 636440 w 2633714"/>
              <a:gd name="connsiteY133" fmla="*/ 998989 h 1742750"/>
              <a:gd name="connsiteX134" fmla="*/ 602500 w 2633714"/>
              <a:gd name="connsiteY134" fmla="*/ 959572 h 1742750"/>
              <a:gd name="connsiteX135" fmla="*/ 514854 w 2633714"/>
              <a:gd name="connsiteY135" fmla="*/ 660455 h 1742750"/>
              <a:gd name="connsiteX136" fmla="*/ 519889 w 2633714"/>
              <a:gd name="connsiteY136" fmla="*/ 606689 h 1742750"/>
              <a:gd name="connsiteX137" fmla="*/ 520448 w 2633714"/>
              <a:gd name="connsiteY137" fmla="*/ 604080 h 1742750"/>
              <a:gd name="connsiteX138" fmla="*/ 497791 w 2633714"/>
              <a:gd name="connsiteY138" fmla="*/ 555531 h 1742750"/>
              <a:gd name="connsiteX139" fmla="*/ 402125 w 2633714"/>
              <a:gd name="connsiteY139" fmla="*/ 464678 h 1742750"/>
              <a:gd name="connsiteX140" fmla="*/ 514854 w 2633714"/>
              <a:gd name="connsiteY140" fmla="*/ 660455 h 1742750"/>
              <a:gd name="connsiteX141" fmla="*/ 511590 w 2633714"/>
              <a:gd name="connsiteY141" fmla="*/ 755595 h 1742750"/>
              <a:gd name="connsiteX142" fmla="*/ 508327 w 2633714"/>
              <a:gd name="connsiteY142" fmla="*/ 752800 h 1742750"/>
              <a:gd name="connsiteX143" fmla="*/ 502080 w 2633714"/>
              <a:gd name="connsiteY143" fmla="*/ 991534 h 1742750"/>
              <a:gd name="connsiteX144" fmla="*/ 665065 w 2633714"/>
              <a:gd name="connsiteY144" fmla="*/ 891828 h 1742750"/>
              <a:gd name="connsiteX145" fmla="*/ 511590 w 2633714"/>
              <a:gd name="connsiteY145" fmla="*/ 755595 h 1742750"/>
              <a:gd name="connsiteX146" fmla="*/ 57692 w 2633714"/>
              <a:gd name="connsiteY146" fmla="*/ 1494349 h 1742750"/>
              <a:gd name="connsiteX147" fmla="*/ 57692 w 2633714"/>
              <a:gd name="connsiteY147" fmla="*/ 1494442 h 1742750"/>
              <a:gd name="connsiteX148" fmla="*/ 57226 w 2633714"/>
              <a:gd name="connsiteY148" fmla="*/ 1501897 h 1742750"/>
              <a:gd name="connsiteX149" fmla="*/ 78858 w 2633714"/>
              <a:gd name="connsiteY149" fmla="*/ 1469749 h 1742750"/>
              <a:gd name="connsiteX150" fmla="*/ 57692 w 2633714"/>
              <a:gd name="connsiteY150" fmla="*/ 1494349 h 1742750"/>
              <a:gd name="connsiteX151" fmla="*/ 333127 w 2633714"/>
              <a:gd name="connsiteY151" fmla="*/ 1204364 h 1742750"/>
              <a:gd name="connsiteX152" fmla="*/ 291821 w 2633714"/>
              <a:gd name="connsiteY152" fmla="*/ 1226541 h 1742750"/>
              <a:gd name="connsiteX153" fmla="*/ 290982 w 2633714"/>
              <a:gd name="connsiteY153" fmla="*/ 1242103 h 1742750"/>
              <a:gd name="connsiteX154" fmla="*/ 339281 w 2633714"/>
              <a:gd name="connsiteY154" fmla="*/ 1249558 h 1742750"/>
              <a:gd name="connsiteX155" fmla="*/ 369584 w 2633714"/>
              <a:gd name="connsiteY155" fmla="*/ 1224119 h 1742750"/>
              <a:gd name="connsiteX156" fmla="*/ 333127 w 2633714"/>
              <a:gd name="connsiteY156" fmla="*/ 1204364 h 1742750"/>
              <a:gd name="connsiteX157" fmla="*/ 108509 w 2633714"/>
              <a:gd name="connsiteY157" fmla="*/ 1652108 h 1742750"/>
              <a:gd name="connsiteX158" fmla="*/ 166784 w 2633714"/>
              <a:gd name="connsiteY158" fmla="*/ 1656301 h 1742750"/>
              <a:gd name="connsiteX159" fmla="*/ 212939 w 2633714"/>
              <a:gd name="connsiteY159" fmla="*/ 1601602 h 1742750"/>
              <a:gd name="connsiteX160" fmla="*/ 108509 w 2633714"/>
              <a:gd name="connsiteY160" fmla="*/ 1652108 h 1742750"/>
              <a:gd name="connsiteX161" fmla="*/ 364456 w 2633714"/>
              <a:gd name="connsiteY161" fmla="*/ 1445521 h 1742750"/>
              <a:gd name="connsiteX162" fmla="*/ 321565 w 2633714"/>
              <a:gd name="connsiteY162" fmla="*/ 1438532 h 1742750"/>
              <a:gd name="connsiteX163" fmla="*/ 268231 w 2633714"/>
              <a:gd name="connsiteY163" fmla="*/ 1449994 h 1742750"/>
              <a:gd name="connsiteX164" fmla="*/ 262450 w 2633714"/>
              <a:gd name="connsiteY164" fmla="*/ 1429121 h 1742750"/>
              <a:gd name="connsiteX165" fmla="*/ 360633 w 2633714"/>
              <a:gd name="connsiteY165" fmla="*/ 1418684 h 1742750"/>
              <a:gd name="connsiteX166" fmla="*/ 356064 w 2633714"/>
              <a:gd name="connsiteY166" fmla="*/ 1389891 h 1742750"/>
              <a:gd name="connsiteX167" fmla="*/ 256762 w 2633714"/>
              <a:gd name="connsiteY167" fmla="*/ 1397252 h 1742750"/>
              <a:gd name="connsiteX168" fmla="*/ 245853 w 2633714"/>
              <a:gd name="connsiteY168" fmla="*/ 1378616 h 1742750"/>
              <a:gd name="connsiteX169" fmla="*/ 351961 w 2633714"/>
              <a:gd name="connsiteY169" fmla="*/ 1367341 h 1742750"/>
              <a:gd name="connsiteX170" fmla="*/ 312054 w 2633714"/>
              <a:gd name="connsiteY170" fmla="*/ 1332211 h 1742750"/>
              <a:gd name="connsiteX171" fmla="*/ 249396 w 2633714"/>
              <a:gd name="connsiteY171" fmla="*/ 1336963 h 1742750"/>
              <a:gd name="connsiteX172" fmla="*/ 243615 w 2633714"/>
              <a:gd name="connsiteY172" fmla="*/ 1316090 h 1742750"/>
              <a:gd name="connsiteX173" fmla="*/ 322124 w 2633714"/>
              <a:gd name="connsiteY173" fmla="*/ 1310033 h 1742750"/>
              <a:gd name="connsiteX174" fmla="*/ 357183 w 2633714"/>
              <a:gd name="connsiteY174" fmla="*/ 1320936 h 1742750"/>
              <a:gd name="connsiteX175" fmla="*/ 363989 w 2633714"/>
              <a:gd name="connsiteY175" fmla="*/ 1305654 h 1742750"/>
              <a:gd name="connsiteX176" fmla="*/ 355971 w 2633714"/>
              <a:gd name="connsiteY176" fmla="*/ 1282172 h 1742750"/>
              <a:gd name="connsiteX177" fmla="*/ 272240 w 2633714"/>
              <a:gd name="connsiteY177" fmla="*/ 1264840 h 1742750"/>
              <a:gd name="connsiteX178" fmla="*/ 196435 w 2633714"/>
              <a:gd name="connsiteY178" fmla="*/ 1285806 h 1742750"/>
              <a:gd name="connsiteX179" fmla="*/ 141330 w 2633714"/>
              <a:gd name="connsiteY179" fmla="*/ 1357184 h 1742750"/>
              <a:gd name="connsiteX180" fmla="*/ 61235 w 2633714"/>
              <a:gd name="connsiteY180" fmla="*/ 1532181 h 1742750"/>
              <a:gd name="connsiteX181" fmla="*/ 87157 w 2633714"/>
              <a:gd name="connsiteY181" fmla="*/ 1607939 h 1742750"/>
              <a:gd name="connsiteX182" fmla="*/ 96667 w 2633714"/>
              <a:gd name="connsiteY182" fmla="*/ 1633471 h 1742750"/>
              <a:gd name="connsiteX183" fmla="*/ 288744 w 2633714"/>
              <a:gd name="connsiteY183" fmla="*/ 1514104 h 1742750"/>
              <a:gd name="connsiteX184" fmla="*/ 369864 w 2633714"/>
              <a:gd name="connsiteY184" fmla="*/ 1479533 h 1742750"/>
              <a:gd name="connsiteX185" fmla="*/ 364735 w 2633714"/>
              <a:gd name="connsiteY185" fmla="*/ 1445614 h 1742750"/>
              <a:gd name="connsiteX186" fmla="*/ 364456 w 2633714"/>
              <a:gd name="connsiteY186" fmla="*/ 1445521 h 1742750"/>
              <a:gd name="connsiteX187" fmla="*/ 875697 w 2633714"/>
              <a:gd name="connsiteY187" fmla="*/ 782805 h 1742750"/>
              <a:gd name="connsiteX188" fmla="*/ 723341 w 2633714"/>
              <a:gd name="connsiteY188" fmla="*/ 894810 h 1742750"/>
              <a:gd name="connsiteX189" fmla="*/ 850056 w 2633714"/>
              <a:gd name="connsiteY189" fmla="*/ 1013619 h 1742750"/>
              <a:gd name="connsiteX190" fmla="*/ 881944 w 2633714"/>
              <a:gd name="connsiteY190" fmla="*/ 761838 h 1742750"/>
              <a:gd name="connsiteX191" fmla="*/ 879240 w 2633714"/>
              <a:gd name="connsiteY191" fmla="*/ 776748 h 1742750"/>
              <a:gd name="connsiteX192" fmla="*/ 875697 w 2633714"/>
              <a:gd name="connsiteY192" fmla="*/ 782805 h 1742750"/>
              <a:gd name="connsiteX193" fmla="*/ 891082 w 2633714"/>
              <a:gd name="connsiteY193" fmla="*/ 58401 h 1742750"/>
              <a:gd name="connsiteX194" fmla="*/ 631032 w 2633714"/>
              <a:gd name="connsiteY194" fmla="*/ 23830 h 1742750"/>
              <a:gd name="connsiteX195" fmla="*/ 623200 w 2633714"/>
              <a:gd name="connsiteY195" fmla="*/ 26346 h 1742750"/>
              <a:gd name="connsiteX196" fmla="*/ 452848 w 2633714"/>
              <a:gd name="connsiteY196" fmla="*/ 127170 h 1742750"/>
              <a:gd name="connsiteX197" fmla="*/ 387952 w 2633714"/>
              <a:gd name="connsiteY197" fmla="*/ 319499 h 1742750"/>
              <a:gd name="connsiteX198" fmla="*/ 390377 w 2633714"/>
              <a:gd name="connsiteY198" fmla="*/ 407837 h 1742750"/>
              <a:gd name="connsiteX199" fmla="*/ 426368 w 2633714"/>
              <a:gd name="connsiteY199" fmla="*/ 345870 h 1742750"/>
              <a:gd name="connsiteX200" fmla="*/ 471683 w 2633714"/>
              <a:gd name="connsiteY200" fmla="*/ 352207 h 1742750"/>
              <a:gd name="connsiteX201" fmla="*/ 627862 w 2633714"/>
              <a:gd name="connsiteY201" fmla="*/ 78249 h 1742750"/>
              <a:gd name="connsiteX202" fmla="*/ 921572 w 2633714"/>
              <a:gd name="connsiteY202" fmla="*/ 153727 h 1742750"/>
              <a:gd name="connsiteX203" fmla="*/ 967726 w 2633714"/>
              <a:gd name="connsiteY203" fmla="*/ 238523 h 1742750"/>
              <a:gd name="connsiteX204" fmla="*/ 891082 w 2633714"/>
              <a:gd name="connsiteY204" fmla="*/ 58401 h 1742750"/>
              <a:gd name="connsiteX205" fmla="*/ 2508909 w 2633714"/>
              <a:gd name="connsiteY205" fmla="*/ 1263255 h 1742750"/>
              <a:gd name="connsiteX206" fmla="*/ 2510401 w 2633714"/>
              <a:gd name="connsiteY206" fmla="*/ 1258224 h 1742750"/>
              <a:gd name="connsiteX207" fmla="*/ 2511520 w 2633714"/>
              <a:gd name="connsiteY207" fmla="*/ 1249185 h 1742750"/>
              <a:gd name="connsiteX208" fmla="*/ 2493897 w 2633714"/>
              <a:gd name="connsiteY208" fmla="*/ 1260553 h 1742750"/>
              <a:gd name="connsiteX209" fmla="*/ 2466018 w 2633714"/>
              <a:gd name="connsiteY209" fmla="*/ 1300342 h 1742750"/>
              <a:gd name="connsiteX210" fmla="*/ 2390120 w 2633714"/>
              <a:gd name="connsiteY210" fmla="*/ 1372745 h 1742750"/>
              <a:gd name="connsiteX211" fmla="*/ 2367928 w 2633714"/>
              <a:gd name="connsiteY211" fmla="*/ 1410764 h 1742750"/>
              <a:gd name="connsiteX212" fmla="*/ 2504154 w 2633714"/>
              <a:gd name="connsiteY212" fmla="*/ 1276115 h 1742750"/>
              <a:gd name="connsiteX213" fmla="*/ 2508909 w 2633714"/>
              <a:gd name="connsiteY213" fmla="*/ 1263255 h 1742750"/>
              <a:gd name="connsiteX214" fmla="*/ 2551707 w 2633714"/>
              <a:gd name="connsiteY214" fmla="*/ 1250210 h 1742750"/>
              <a:gd name="connsiteX215" fmla="*/ 2545366 w 2633714"/>
              <a:gd name="connsiteY215" fmla="*/ 1258503 h 1742750"/>
              <a:gd name="connsiteX216" fmla="*/ 2528397 w 2633714"/>
              <a:gd name="connsiteY216" fmla="*/ 1272015 h 1742750"/>
              <a:gd name="connsiteX217" fmla="*/ 2457067 w 2633714"/>
              <a:gd name="connsiteY217" fmla="*/ 1382436 h 1742750"/>
              <a:gd name="connsiteX218" fmla="*/ 2524387 w 2633714"/>
              <a:gd name="connsiteY218" fmla="*/ 1332397 h 1742750"/>
              <a:gd name="connsiteX219" fmla="*/ 2567278 w 2633714"/>
              <a:gd name="connsiteY219" fmla="*/ 1269219 h 1742750"/>
              <a:gd name="connsiteX220" fmla="*/ 2551707 w 2633714"/>
              <a:gd name="connsiteY220" fmla="*/ 1250210 h 1742750"/>
              <a:gd name="connsiteX221" fmla="*/ 2224523 w 2633714"/>
              <a:gd name="connsiteY221" fmla="*/ 1494535 h 1742750"/>
              <a:gd name="connsiteX222" fmla="*/ 2126527 w 2633714"/>
              <a:gd name="connsiteY222" fmla="*/ 1536468 h 1742750"/>
              <a:gd name="connsiteX223" fmla="*/ 2224523 w 2633714"/>
              <a:gd name="connsiteY223" fmla="*/ 1494535 h 174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2633714" h="1742750">
                <a:moveTo>
                  <a:pt x="686977" y="873751"/>
                </a:moveTo>
                <a:cubicBezTo>
                  <a:pt x="613409" y="864433"/>
                  <a:pt x="567348" y="799484"/>
                  <a:pt x="528840" y="742550"/>
                </a:cubicBezTo>
                <a:cubicBezTo>
                  <a:pt x="532476" y="703879"/>
                  <a:pt x="536113" y="665208"/>
                  <a:pt x="539656" y="626537"/>
                </a:cubicBezTo>
                <a:cubicBezTo>
                  <a:pt x="598118" y="682447"/>
                  <a:pt x="697420" y="689156"/>
                  <a:pt x="781057" y="688783"/>
                </a:cubicBezTo>
                <a:cubicBezTo>
                  <a:pt x="812479" y="688690"/>
                  <a:pt x="845394" y="686453"/>
                  <a:pt x="875324" y="676856"/>
                </a:cubicBezTo>
                <a:cubicBezTo>
                  <a:pt x="869729" y="707792"/>
                  <a:pt x="864228" y="738636"/>
                  <a:pt x="858634" y="769573"/>
                </a:cubicBezTo>
                <a:cubicBezTo>
                  <a:pt x="815370" y="821662"/>
                  <a:pt x="761849" y="883256"/>
                  <a:pt x="686977" y="873751"/>
                </a:cubicBezTo>
                <a:close/>
                <a:moveTo>
                  <a:pt x="492849" y="399171"/>
                </a:moveTo>
                <a:cubicBezTo>
                  <a:pt x="492569" y="399264"/>
                  <a:pt x="492289" y="399264"/>
                  <a:pt x="492010" y="399357"/>
                </a:cubicBezTo>
                <a:cubicBezTo>
                  <a:pt x="491823" y="399357"/>
                  <a:pt x="491543" y="399450"/>
                  <a:pt x="491357" y="399450"/>
                </a:cubicBezTo>
                <a:cubicBezTo>
                  <a:pt x="490145" y="399543"/>
                  <a:pt x="488933" y="399543"/>
                  <a:pt x="487720" y="399171"/>
                </a:cubicBezTo>
                <a:cubicBezTo>
                  <a:pt x="487720" y="399171"/>
                  <a:pt x="487627" y="399171"/>
                  <a:pt x="487627" y="399171"/>
                </a:cubicBezTo>
                <a:cubicBezTo>
                  <a:pt x="487068" y="399077"/>
                  <a:pt x="486602" y="398891"/>
                  <a:pt x="486042" y="398612"/>
                </a:cubicBezTo>
                <a:cubicBezTo>
                  <a:pt x="485762" y="398518"/>
                  <a:pt x="485483" y="398332"/>
                  <a:pt x="485203" y="398146"/>
                </a:cubicBezTo>
                <a:cubicBezTo>
                  <a:pt x="484923" y="398052"/>
                  <a:pt x="484737" y="397866"/>
                  <a:pt x="484457" y="397773"/>
                </a:cubicBezTo>
                <a:cubicBezTo>
                  <a:pt x="483898" y="397400"/>
                  <a:pt x="483431" y="397027"/>
                  <a:pt x="482965" y="396468"/>
                </a:cubicBezTo>
                <a:cubicBezTo>
                  <a:pt x="482965" y="396468"/>
                  <a:pt x="482965" y="396468"/>
                  <a:pt x="482872" y="396375"/>
                </a:cubicBezTo>
                <a:cubicBezTo>
                  <a:pt x="482406" y="395909"/>
                  <a:pt x="482033" y="395443"/>
                  <a:pt x="481660" y="394884"/>
                </a:cubicBezTo>
                <a:cubicBezTo>
                  <a:pt x="481566" y="394698"/>
                  <a:pt x="481380" y="394605"/>
                  <a:pt x="481287" y="394418"/>
                </a:cubicBezTo>
                <a:cubicBezTo>
                  <a:pt x="477091" y="387057"/>
                  <a:pt x="471963" y="380255"/>
                  <a:pt x="466089" y="374104"/>
                </a:cubicBezTo>
                <a:cubicBezTo>
                  <a:pt x="428978" y="366743"/>
                  <a:pt x="410890" y="376714"/>
                  <a:pt x="411822" y="404202"/>
                </a:cubicBezTo>
                <a:cubicBezTo>
                  <a:pt x="410983" y="417900"/>
                  <a:pt x="413407" y="432530"/>
                  <a:pt x="416484" y="445855"/>
                </a:cubicBezTo>
                <a:cubicBezTo>
                  <a:pt x="419841" y="459926"/>
                  <a:pt x="425249" y="473624"/>
                  <a:pt x="432242" y="486390"/>
                </a:cubicBezTo>
                <a:cubicBezTo>
                  <a:pt x="436997" y="495149"/>
                  <a:pt x="475226" y="556557"/>
                  <a:pt x="494527" y="529440"/>
                </a:cubicBezTo>
                <a:cubicBezTo>
                  <a:pt x="496299" y="527018"/>
                  <a:pt x="498536" y="525620"/>
                  <a:pt x="500867" y="525061"/>
                </a:cubicBezTo>
                <a:cubicBezTo>
                  <a:pt x="505809" y="523197"/>
                  <a:pt x="511590" y="524408"/>
                  <a:pt x="513735" y="529999"/>
                </a:cubicBezTo>
                <a:cubicBezTo>
                  <a:pt x="514760" y="531584"/>
                  <a:pt x="515320" y="533447"/>
                  <a:pt x="515133" y="535404"/>
                </a:cubicBezTo>
                <a:cubicBezTo>
                  <a:pt x="523152" y="573795"/>
                  <a:pt x="542919" y="602496"/>
                  <a:pt x="569773" y="622996"/>
                </a:cubicBezTo>
                <a:cubicBezTo>
                  <a:pt x="595601" y="542952"/>
                  <a:pt x="603526" y="461417"/>
                  <a:pt x="593736" y="377459"/>
                </a:cubicBezTo>
                <a:cubicBezTo>
                  <a:pt x="560169" y="373079"/>
                  <a:pt x="526882" y="365904"/>
                  <a:pt x="494247" y="356027"/>
                </a:cubicBezTo>
                <a:cubicBezTo>
                  <a:pt x="495832" y="365811"/>
                  <a:pt x="497977" y="375502"/>
                  <a:pt x="500774" y="385193"/>
                </a:cubicBezTo>
                <a:cubicBezTo>
                  <a:pt x="501893" y="387709"/>
                  <a:pt x="501800" y="390132"/>
                  <a:pt x="501054" y="392275"/>
                </a:cubicBezTo>
                <a:cubicBezTo>
                  <a:pt x="499935" y="395909"/>
                  <a:pt x="496578" y="398425"/>
                  <a:pt x="492849" y="399171"/>
                </a:cubicBezTo>
                <a:close/>
                <a:moveTo>
                  <a:pt x="960453" y="300397"/>
                </a:moveTo>
                <a:cubicBezTo>
                  <a:pt x="963344" y="318008"/>
                  <a:pt x="965115" y="335900"/>
                  <a:pt x="966234" y="353977"/>
                </a:cubicBezTo>
                <a:cubicBezTo>
                  <a:pt x="928658" y="336924"/>
                  <a:pt x="888564" y="335713"/>
                  <a:pt x="848191" y="339813"/>
                </a:cubicBezTo>
                <a:cubicBezTo>
                  <a:pt x="840079" y="315213"/>
                  <a:pt x="831967" y="290613"/>
                  <a:pt x="823855" y="266105"/>
                </a:cubicBezTo>
                <a:cubicBezTo>
                  <a:pt x="819472" y="252967"/>
                  <a:pt x="798586" y="258558"/>
                  <a:pt x="802969" y="271883"/>
                </a:cubicBezTo>
                <a:cubicBezTo>
                  <a:pt x="810708" y="295458"/>
                  <a:pt x="818540" y="319033"/>
                  <a:pt x="826279" y="342609"/>
                </a:cubicBezTo>
                <a:cubicBezTo>
                  <a:pt x="807071" y="345311"/>
                  <a:pt x="787864" y="348852"/>
                  <a:pt x="768936" y="351927"/>
                </a:cubicBezTo>
                <a:cubicBezTo>
                  <a:pt x="676161" y="367302"/>
                  <a:pt x="584132" y="361618"/>
                  <a:pt x="494247" y="333477"/>
                </a:cubicBezTo>
                <a:cubicBezTo>
                  <a:pt x="493315" y="333197"/>
                  <a:pt x="492476" y="333011"/>
                  <a:pt x="491637" y="333011"/>
                </a:cubicBezTo>
                <a:cubicBezTo>
                  <a:pt x="483991" y="215228"/>
                  <a:pt x="563526" y="104433"/>
                  <a:pt x="686604" y="83840"/>
                </a:cubicBezTo>
                <a:cubicBezTo>
                  <a:pt x="793831" y="65855"/>
                  <a:pt x="884461" y="124468"/>
                  <a:pt x="930896" y="212153"/>
                </a:cubicBezTo>
                <a:cubicBezTo>
                  <a:pt x="911595" y="202462"/>
                  <a:pt x="889590" y="197150"/>
                  <a:pt x="868797" y="198082"/>
                </a:cubicBezTo>
                <a:cubicBezTo>
                  <a:pt x="854904" y="198641"/>
                  <a:pt x="854811" y="220260"/>
                  <a:pt x="868797" y="219700"/>
                </a:cubicBezTo>
                <a:cubicBezTo>
                  <a:pt x="896210" y="218582"/>
                  <a:pt x="926420" y="229764"/>
                  <a:pt x="946094" y="248960"/>
                </a:cubicBezTo>
                <a:cubicBezTo>
                  <a:pt x="946560" y="249426"/>
                  <a:pt x="947026" y="249705"/>
                  <a:pt x="947493" y="250078"/>
                </a:cubicBezTo>
                <a:cubicBezTo>
                  <a:pt x="953273" y="266199"/>
                  <a:pt x="957656" y="283065"/>
                  <a:pt x="960453" y="300397"/>
                </a:cubicBezTo>
                <a:close/>
                <a:moveTo>
                  <a:pt x="714576" y="297415"/>
                </a:moveTo>
                <a:cubicBezTo>
                  <a:pt x="711313" y="279897"/>
                  <a:pt x="700590" y="267224"/>
                  <a:pt x="690520" y="269087"/>
                </a:cubicBezTo>
                <a:cubicBezTo>
                  <a:pt x="680450" y="270951"/>
                  <a:pt x="674856" y="286606"/>
                  <a:pt x="678119" y="304124"/>
                </a:cubicBezTo>
                <a:cubicBezTo>
                  <a:pt x="681382" y="321642"/>
                  <a:pt x="692105" y="334315"/>
                  <a:pt x="702175" y="332452"/>
                </a:cubicBezTo>
                <a:cubicBezTo>
                  <a:pt x="712245" y="330588"/>
                  <a:pt x="717840" y="314933"/>
                  <a:pt x="714576" y="297415"/>
                </a:cubicBezTo>
                <a:close/>
                <a:moveTo>
                  <a:pt x="713178" y="198082"/>
                </a:moveTo>
                <a:cubicBezTo>
                  <a:pt x="672151" y="203953"/>
                  <a:pt x="637186" y="225664"/>
                  <a:pt x="612011" y="258278"/>
                </a:cubicBezTo>
                <a:cubicBezTo>
                  <a:pt x="603526" y="269274"/>
                  <a:pt x="622361" y="280083"/>
                  <a:pt x="630659" y="269181"/>
                </a:cubicBezTo>
                <a:cubicBezTo>
                  <a:pt x="652384" y="240946"/>
                  <a:pt x="683807" y="223894"/>
                  <a:pt x="718865" y="218955"/>
                </a:cubicBezTo>
                <a:cubicBezTo>
                  <a:pt x="732665" y="216998"/>
                  <a:pt x="726791" y="196125"/>
                  <a:pt x="713178" y="198082"/>
                </a:cubicBezTo>
                <a:close/>
                <a:moveTo>
                  <a:pt x="915697" y="286140"/>
                </a:moveTo>
                <a:cubicBezTo>
                  <a:pt x="912434" y="268621"/>
                  <a:pt x="901711" y="255949"/>
                  <a:pt x="891641" y="257812"/>
                </a:cubicBezTo>
                <a:cubicBezTo>
                  <a:pt x="881571" y="259676"/>
                  <a:pt x="875977" y="275331"/>
                  <a:pt x="879240" y="292849"/>
                </a:cubicBezTo>
                <a:cubicBezTo>
                  <a:pt x="882503" y="310367"/>
                  <a:pt x="893226" y="323040"/>
                  <a:pt x="903296" y="321177"/>
                </a:cubicBezTo>
                <a:cubicBezTo>
                  <a:pt x="913366" y="319313"/>
                  <a:pt x="918961" y="303658"/>
                  <a:pt x="915697" y="286140"/>
                </a:cubicBezTo>
                <a:close/>
                <a:moveTo>
                  <a:pt x="82961" y="1655742"/>
                </a:moveTo>
                <a:cubicBezTo>
                  <a:pt x="70093" y="1631142"/>
                  <a:pt x="62168" y="1603093"/>
                  <a:pt x="52377" y="1577189"/>
                </a:cubicBezTo>
                <a:cubicBezTo>
                  <a:pt x="46690" y="1562093"/>
                  <a:pt x="39976" y="1546159"/>
                  <a:pt x="36526" y="1529945"/>
                </a:cubicBezTo>
                <a:cubicBezTo>
                  <a:pt x="25058" y="1547277"/>
                  <a:pt x="13216" y="1564423"/>
                  <a:pt x="1748" y="1581848"/>
                </a:cubicBezTo>
                <a:cubicBezTo>
                  <a:pt x="-2448" y="1622103"/>
                  <a:pt x="-117" y="1663756"/>
                  <a:pt x="20209" y="1696929"/>
                </a:cubicBezTo>
                <a:cubicBezTo>
                  <a:pt x="51911" y="1748832"/>
                  <a:pt x="101795" y="1752093"/>
                  <a:pt x="144966" y="1729263"/>
                </a:cubicBezTo>
                <a:cubicBezTo>
                  <a:pt x="155036" y="1710627"/>
                  <a:pt x="166598" y="1692829"/>
                  <a:pt x="178067" y="1674937"/>
                </a:cubicBezTo>
                <a:cubicBezTo>
                  <a:pt x="177973" y="1675031"/>
                  <a:pt x="177880" y="1675031"/>
                  <a:pt x="177787" y="1675124"/>
                </a:cubicBezTo>
                <a:cubicBezTo>
                  <a:pt x="142635" y="1695438"/>
                  <a:pt x="103380" y="1694785"/>
                  <a:pt x="82961" y="1655742"/>
                </a:cubicBezTo>
                <a:close/>
                <a:moveTo>
                  <a:pt x="2621638" y="1245458"/>
                </a:moveTo>
                <a:cubicBezTo>
                  <a:pt x="2617442" y="1246389"/>
                  <a:pt x="2613619" y="1248346"/>
                  <a:pt x="2610355" y="1251142"/>
                </a:cubicBezTo>
                <a:cubicBezTo>
                  <a:pt x="2604668" y="1254590"/>
                  <a:pt x="2599353" y="1259342"/>
                  <a:pt x="2593852" y="1263162"/>
                </a:cubicBezTo>
                <a:cubicBezTo>
                  <a:pt x="2590215" y="1273040"/>
                  <a:pt x="2585180" y="1282358"/>
                  <a:pt x="2581357" y="1289626"/>
                </a:cubicBezTo>
                <a:cubicBezTo>
                  <a:pt x="2578467" y="1295217"/>
                  <a:pt x="2575297" y="1300529"/>
                  <a:pt x="2572033" y="1305840"/>
                </a:cubicBezTo>
                <a:cubicBezTo>
                  <a:pt x="2579772" y="1300901"/>
                  <a:pt x="2587604" y="1295869"/>
                  <a:pt x="2595344" y="1290931"/>
                </a:cubicBezTo>
                <a:cubicBezTo>
                  <a:pt x="2604668" y="1284967"/>
                  <a:pt x="2626766" y="1275462"/>
                  <a:pt x="2632453" y="1265399"/>
                </a:cubicBezTo>
                <a:cubicBezTo>
                  <a:pt x="2635904" y="1246110"/>
                  <a:pt x="2632267" y="1239494"/>
                  <a:pt x="2621638" y="1245458"/>
                </a:cubicBezTo>
                <a:close/>
                <a:moveTo>
                  <a:pt x="2384992" y="1313388"/>
                </a:moveTo>
                <a:cubicBezTo>
                  <a:pt x="2386017" y="1308076"/>
                  <a:pt x="2387043" y="1302672"/>
                  <a:pt x="2387975" y="1297360"/>
                </a:cubicBezTo>
                <a:cubicBezTo>
                  <a:pt x="2372031" y="1282358"/>
                  <a:pt x="2362987" y="1284967"/>
                  <a:pt x="2360656" y="1305374"/>
                </a:cubicBezTo>
                <a:cubicBezTo>
                  <a:pt x="2352450" y="1323265"/>
                  <a:pt x="2343219" y="1339852"/>
                  <a:pt x="2330259" y="1354854"/>
                </a:cubicBezTo>
                <a:cubicBezTo>
                  <a:pt x="2300981" y="1388773"/>
                  <a:pt x="2260794" y="1410112"/>
                  <a:pt x="2216691" y="1417100"/>
                </a:cubicBezTo>
                <a:cubicBezTo>
                  <a:pt x="2203078" y="1419337"/>
                  <a:pt x="2197204" y="1398464"/>
                  <a:pt x="2210910" y="1396227"/>
                </a:cubicBezTo>
                <a:cubicBezTo>
                  <a:pt x="2251470" y="1389705"/>
                  <a:pt x="2288021" y="1370975"/>
                  <a:pt x="2314874" y="1339479"/>
                </a:cubicBezTo>
                <a:cubicBezTo>
                  <a:pt x="2333243" y="1317861"/>
                  <a:pt x="2337998" y="1283010"/>
                  <a:pt x="2359350" y="1265212"/>
                </a:cubicBezTo>
                <a:cubicBezTo>
                  <a:pt x="2371378" y="1255242"/>
                  <a:pt x="2389840" y="1251794"/>
                  <a:pt x="2401775" y="1263908"/>
                </a:cubicBezTo>
                <a:cubicBezTo>
                  <a:pt x="2416041" y="1278351"/>
                  <a:pt x="2409141" y="1301833"/>
                  <a:pt x="2405784" y="1319072"/>
                </a:cubicBezTo>
                <a:cubicBezTo>
                  <a:pt x="2404665" y="1324756"/>
                  <a:pt x="2403453" y="1330161"/>
                  <a:pt x="2402148" y="1335472"/>
                </a:cubicBezTo>
                <a:cubicBezTo>
                  <a:pt x="2419770" y="1320190"/>
                  <a:pt x="2436088" y="1303324"/>
                  <a:pt x="2450633" y="1284967"/>
                </a:cubicBezTo>
                <a:cubicBezTo>
                  <a:pt x="2464619" y="1267356"/>
                  <a:pt x="2475808" y="1234462"/>
                  <a:pt x="2494457" y="1221416"/>
                </a:cubicBezTo>
                <a:cubicBezTo>
                  <a:pt x="2516834" y="1205855"/>
                  <a:pt x="2529702" y="1220485"/>
                  <a:pt x="2532499" y="1238935"/>
                </a:cubicBezTo>
                <a:cubicBezTo>
                  <a:pt x="2546485" y="1223932"/>
                  <a:pt x="2562243" y="1205762"/>
                  <a:pt x="2580145" y="1212657"/>
                </a:cubicBezTo>
                <a:cubicBezTo>
                  <a:pt x="2586020" y="1210048"/>
                  <a:pt x="2591241" y="1207066"/>
                  <a:pt x="2591707" y="1204737"/>
                </a:cubicBezTo>
                <a:cubicBezTo>
                  <a:pt x="2594225" y="1190573"/>
                  <a:pt x="2569702" y="1192436"/>
                  <a:pt x="2563642" y="1192995"/>
                </a:cubicBezTo>
                <a:cubicBezTo>
                  <a:pt x="2543408" y="1194673"/>
                  <a:pt x="2520471" y="1204457"/>
                  <a:pt x="2500890" y="1209769"/>
                </a:cubicBezTo>
                <a:cubicBezTo>
                  <a:pt x="2460051" y="1220671"/>
                  <a:pt x="2418931" y="1230735"/>
                  <a:pt x="2378931" y="1244339"/>
                </a:cubicBezTo>
                <a:cubicBezTo>
                  <a:pt x="2308907" y="1268101"/>
                  <a:pt x="2241680" y="1302951"/>
                  <a:pt x="2179302" y="1343113"/>
                </a:cubicBezTo>
                <a:cubicBezTo>
                  <a:pt x="2169698" y="1349263"/>
                  <a:pt x="2160187" y="1355600"/>
                  <a:pt x="2150863" y="1362029"/>
                </a:cubicBezTo>
                <a:cubicBezTo>
                  <a:pt x="2150490" y="1362309"/>
                  <a:pt x="2150117" y="1362682"/>
                  <a:pt x="2149744" y="1363054"/>
                </a:cubicBezTo>
                <a:cubicBezTo>
                  <a:pt x="2118508" y="1391102"/>
                  <a:pt x="2088205" y="1437601"/>
                  <a:pt x="2092867" y="1480558"/>
                </a:cubicBezTo>
                <a:cubicBezTo>
                  <a:pt x="2094638" y="1497051"/>
                  <a:pt x="2100513" y="1510563"/>
                  <a:pt x="2108811" y="1520999"/>
                </a:cubicBezTo>
                <a:cubicBezTo>
                  <a:pt x="2154406" y="1500872"/>
                  <a:pt x="2200374" y="1481769"/>
                  <a:pt x="2246155" y="1462015"/>
                </a:cubicBezTo>
                <a:cubicBezTo>
                  <a:pt x="2303778" y="1437135"/>
                  <a:pt x="2356460" y="1415796"/>
                  <a:pt x="2376320" y="1350941"/>
                </a:cubicBezTo>
                <a:cubicBezTo>
                  <a:pt x="2379957" y="1338454"/>
                  <a:pt x="2382567" y="1325874"/>
                  <a:pt x="2384992" y="1313388"/>
                </a:cubicBezTo>
                <a:close/>
                <a:moveTo>
                  <a:pt x="2168019" y="1623594"/>
                </a:moveTo>
                <a:cubicBezTo>
                  <a:pt x="2192728" y="1637757"/>
                  <a:pt x="2217624" y="1640646"/>
                  <a:pt x="2232822" y="1610548"/>
                </a:cubicBezTo>
                <a:cubicBezTo>
                  <a:pt x="2253335" y="1569734"/>
                  <a:pt x="2262379" y="1522770"/>
                  <a:pt x="2264804" y="1477110"/>
                </a:cubicBezTo>
                <a:cubicBezTo>
                  <a:pt x="2261633" y="1478508"/>
                  <a:pt x="2258557" y="1479906"/>
                  <a:pt x="2255480" y="1481303"/>
                </a:cubicBezTo>
                <a:cubicBezTo>
                  <a:pt x="2252216" y="1534884"/>
                  <a:pt x="2212682" y="1588836"/>
                  <a:pt x="2168019" y="1623594"/>
                </a:cubicBezTo>
                <a:close/>
                <a:moveTo>
                  <a:pt x="2201400" y="1559018"/>
                </a:moveTo>
                <a:cubicBezTo>
                  <a:pt x="2166714" y="1578400"/>
                  <a:pt x="2120467" y="1574766"/>
                  <a:pt x="2091375" y="1536934"/>
                </a:cubicBezTo>
                <a:cubicBezTo>
                  <a:pt x="2059207" y="1495095"/>
                  <a:pt x="2067878" y="1442633"/>
                  <a:pt x="2092680" y="1399303"/>
                </a:cubicBezTo>
                <a:cubicBezTo>
                  <a:pt x="2082331" y="1409459"/>
                  <a:pt x="2073659" y="1421201"/>
                  <a:pt x="2067785" y="1434991"/>
                </a:cubicBezTo>
                <a:cubicBezTo>
                  <a:pt x="2046992" y="1483540"/>
                  <a:pt x="2072354" y="1533300"/>
                  <a:pt x="2105361" y="1569082"/>
                </a:cubicBezTo>
                <a:cubicBezTo>
                  <a:pt x="2115711" y="1580264"/>
                  <a:pt x="2131655" y="1597037"/>
                  <a:pt x="2149185" y="1610641"/>
                </a:cubicBezTo>
                <a:cubicBezTo>
                  <a:pt x="2168019" y="1596757"/>
                  <a:pt x="2186574" y="1578959"/>
                  <a:pt x="2201400" y="1559018"/>
                </a:cubicBezTo>
                <a:close/>
                <a:moveTo>
                  <a:pt x="770521" y="969263"/>
                </a:moveTo>
                <a:cubicBezTo>
                  <a:pt x="758306" y="986782"/>
                  <a:pt x="741709" y="998989"/>
                  <a:pt x="723527" y="1005978"/>
                </a:cubicBezTo>
                <a:cubicBezTo>
                  <a:pt x="723527" y="1005978"/>
                  <a:pt x="723527" y="1006071"/>
                  <a:pt x="723621" y="1006071"/>
                </a:cubicBezTo>
                <a:cubicBezTo>
                  <a:pt x="752992" y="1100931"/>
                  <a:pt x="774064" y="1199705"/>
                  <a:pt x="786279" y="1298851"/>
                </a:cubicBezTo>
                <a:cubicBezTo>
                  <a:pt x="809775" y="1213123"/>
                  <a:pt x="829729" y="1126463"/>
                  <a:pt x="845673" y="1039151"/>
                </a:cubicBezTo>
                <a:cubicBezTo>
                  <a:pt x="820778" y="1015669"/>
                  <a:pt x="795789" y="992280"/>
                  <a:pt x="770707" y="968891"/>
                </a:cubicBezTo>
                <a:cubicBezTo>
                  <a:pt x="770614" y="968984"/>
                  <a:pt x="770614" y="969077"/>
                  <a:pt x="770521" y="969263"/>
                </a:cubicBezTo>
                <a:close/>
                <a:moveTo>
                  <a:pt x="602500" y="959572"/>
                </a:moveTo>
                <a:cubicBezTo>
                  <a:pt x="569773" y="979048"/>
                  <a:pt x="536019" y="996939"/>
                  <a:pt x="502919" y="1015855"/>
                </a:cubicBezTo>
                <a:cubicBezTo>
                  <a:pt x="506648" y="1095992"/>
                  <a:pt x="515320" y="1175850"/>
                  <a:pt x="528933" y="1254869"/>
                </a:cubicBezTo>
                <a:cubicBezTo>
                  <a:pt x="539190" y="1261578"/>
                  <a:pt x="546183" y="1273133"/>
                  <a:pt x="545437" y="1289440"/>
                </a:cubicBezTo>
                <a:cubicBezTo>
                  <a:pt x="544877" y="1302299"/>
                  <a:pt x="544131" y="1315252"/>
                  <a:pt x="543106" y="1328297"/>
                </a:cubicBezTo>
                <a:cubicBezTo>
                  <a:pt x="547861" y="1350475"/>
                  <a:pt x="552896" y="1372559"/>
                  <a:pt x="558397" y="1394550"/>
                </a:cubicBezTo>
                <a:cubicBezTo>
                  <a:pt x="570052" y="1260460"/>
                  <a:pt x="597838" y="1126370"/>
                  <a:pt x="636440" y="998989"/>
                </a:cubicBezTo>
                <a:cubicBezTo>
                  <a:pt x="622174" y="990136"/>
                  <a:pt x="610146" y="976998"/>
                  <a:pt x="602500" y="959572"/>
                </a:cubicBezTo>
                <a:close/>
                <a:moveTo>
                  <a:pt x="514854" y="660455"/>
                </a:moveTo>
                <a:cubicBezTo>
                  <a:pt x="516532" y="642564"/>
                  <a:pt x="518210" y="624673"/>
                  <a:pt x="519889" y="606689"/>
                </a:cubicBezTo>
                <a:cubicBezTo>
                  <a:pt x="519982" y="605757"/>
                  <a:pt x="520168" y="604918"/>
                  <a:pt x="520448" y="604080"/>
                </a:cubicBezTo>
                <a:cubicBezTo>
                  <a:pt x="510751" y="590289"/>
                  <a:pt x="503105" y="574168"/>
                  <a:pt x="497791" y="555531"/>
                </a:cubicBezTo>
                <a:cubicBezTo>
                  <a:pt x="461053" y="577989"/>
                  <a:pt x="421053" y="512854"/>
                  <a:pt x="402125" y="464678"/>
                </a:cubicBezTo>
                <a:cubicBezTo>
                  <a:pt x="422638" y="537361"/>
                  <a:pt x="462359" y="604266"/>
                  <a:pt x="514854" y="660455"/>
                </a:cubicBezTo>
                <a:close/>
                <a:moveTo>
                  <a:pt x="511590" y="755595"/>
                </a:moveTo>
                <a:cubicBezTo>
                  <a:pt x="510285" y="754943"/>
                  <a:pt x="509166" y="754011"/>
                  <a:pt x="508327" y="752800"/>
                </a:cubicBezTo>
                <a:cubicBezTo>
                  <a:pt x="501427" y="832191"/>
                  <a:pt x="499282" y="911956"/>
                  <a:pt x="502080" y="991534"/>
                </a:cubicBezTo>
                <a:cubicBezTo>
                  <a:pt x="557651" y="960318"/>
                  <a:pt x="614901" y="931245"/>
                  <a:pt x="665065" y="891828"/>
                </a:cubicBezTo>
                <a:cubicBezTo>
                  <a:pt x="596160" y="874217"/>
                  <a:pt x="550099" y="812250"/>
                  <a:pt x="511590" y="755595"/>
                </a:cubicBezTo>
                <a:close/>
                <a:moveTo>
                  <a:pt x="57692" y="1494349"/>
                </a:moveTo>
                <a:cubicBezTo>
                  <a:pt x="57692" y="1494349"/>
                  <a:pt x="57692" y="1494442"/>
                  <a:pt x="57692" y="1494442"/>
                </a:cubicBezTo>
                <a:cubicBezTo>
                  <a:pt x="57413" y="1496865"/>
                  <a:pt x="57226" y="1499288"/>
                  <a:pt x="57226" y="1501897"/>
                </a:cubicBezTo>
                <a:cubicBezTo>
                  <a:pt x="64685" y="1491740"/>
                  <a:pt x="71958" y="1480931"/>
                  <a:pt x="78858" y="1469749"/>
                </a:cubicBezTo>
                <a:cubicBezTo>
                  <a:pt x="65431" y="1471613"/>
                  <a:pt x="59277" y="1481117"/>
                  <a:pt x="57692" y="1494349"/>
                </a:cubicBezTo>
                <a:close/>
                <a:moveTo>
                  <a:pt x="333127" y="1204364"/>
                </a:moveTo>
                <a:cubicBezTo>
                  <a:pt x="318581" y="1209210"/>
                  <a:pt x="305248" y="1218714"/>
                  <a:pt x="291821" y="1226541"/>
                </a:cubicBezTo>
                <a:cubicBezTo>
                  <a:pt x="291541" y="1231760"/>
                  <a:pt x="291261" y="1236978"/>
                  <a:pt x="290982" y="1242103"/>
                </a:cubicBezTo>
                <a:cubicBezTo>
                  <a:pt x="307392" y="1241824"/>
                  <a:pt x="323616" y="1243967"/>
                  <a:pt x="339281" y="1249558"/>
                </a:cubicBezTo>
                <a:cubicBezTo>
                  <a:pt x="349444" y="1242942"/>
                  <a:pt x="364735" y="1234462"/>
                  <a:pt x="369584" y="1224119"/>
                </a:cubicBezTo>
                <a:cubicBezTo>
                  <a:pt x="379934" y="1202128"/>
                  <a:pt x="346833" y="1199798"/>
                  <a:pt x="333127" y="1204364"/>
                </a:cubicBezTo>
                <a:close/>
                <a:moveTo>
                  <a:pt x="108509" y="1652108"/>
                </a:moveTo>
                <a:cubicBezTo>
                  <a:pt x="124080" y="1667576"/>
                  <a:pt x="147483" y="1667483"/>
                  <a:pt x="166784" y="1656301"/>
                </a:cubicBezTo>
                <a:cubicBezTo>
                  <a:pt x="184687" y="1645958"/>
                  <a:pt x="215456" y="1626948"/>
                  <a:pt x="212939" y="1601602"/>
                </a:cubicBezTo>
                <a:cubicBezTo>
                  <a:pt x="178253" y="1620891"/>
                  <a:pt x="134430" y="1641951"/>
                  <a:pt x="108509" y="1652108"/>
                </a:cubicBezTo>
                <a:close/>
                <a:moveTo>
                  <a:pt x="364456" y="1445521"/>
                </a:moveTo>
                <a:cubicBezTo>
                  <a:pt x="354572" y="1435178"/>
                  <a:pt x="334805" y="1437973"/>
                  <a:pt x="321565" y="1438532"/>
                </a:cubicBezTo>
                <a:cubicBezTo>
                  <a:pt x="303010" y="1439278"/>
                  <a:pt x="285574" y="1443564"/>
                  <a:pt x="268231" y="1449994"/>
                </a:cubicBezTo>
                <a:cubicBezTo>
                  <a:pt x="255177" y="1454839"/>
                  <a:pt x="249489" y="1433967"/>
                  <a:pt x="262450" y="1429121"/>
                </a:cubicBezTo>
                <a:cubicBezTo>
                  <a:pt x="286693" y="1420082"/>
                  <a:pt x="330702" y="1408714"/>
                  <a:pt x="360633" y="1418684"/>
                </a:cubicBezTo>
                <a:cubicBezTo>
                  <a:pt x="359234" y="1409087"/>
                  <a:pt x="357649" y="1399489"/>
                  <a:pt x="356064" y="1389891"/>
                </a:cubicBezTo>
                <a:cubicBezTo>
                  <a:pt x="323336" y="1383461"/>
                  <a:pt x="287532" y="1383275"/>
                  <a:pt x="256762" y="1397252"/>
                </a:cubicBezTo>
                <a:cubicBezTo>
                  <a:pt x="244175" y="1402937"/>
                  <a:pt x="233172" y="1384300"/>
                  <a:pt x="245853" y="1378616"/>
                </a:cubicBezTo>
                <a:cubicBezTo>
                  <a:pt x="279326" y="1363520"/>
                  <a:pt x="316157" y="1361564"/>
                  <a:pt x="351961" y="1367341"/>
                </a:cubicBezTo>
                <a:cubicBezTo>
                  <a:pt x="346926" y="1346375"/>
                  <a:pt x="335831" y="1331745"/>
                  <a:pt x="312054" y="1332211"/>
                </a:cubicBezTo>
                <a:cubicBezTo>
                  <a:pt x="290795" y="1332677"/>
                  <a:pt x="270469" y="1333236"/>
                  <a:pt x="249396" y="1336963"/>
                </a:cubicBezTo>
                <a:cubicBezTo>
                  <a:pt x="235783" y="1339386"/>
                  <a:pt x="229909" y="1318606"/>
                  <a:pt x="243615" y="1316090"/>
                </a:cubicBezTo>
                <a:cubicBezTo>
                  <a:pt x="270002" y="1311338"/>
                  <a:pt x="295364" y="1310686"/>
                  <a:pt x="322124" y="1310033"/>
                </a:cubicBezTo>
                <a:cubicBezTo>
                  <a:pt x="336856" y="1309661"/>
                  <a:pt x="347206" y="1309754"/>
                  <a:pt x="357183" y="1320936"/>
                </a:cubicBezTo>
                <a:cubicBezTo>
                  <a:pt x="359607" y="1315904"/>
                  <a:pt x="361938" y="1310872"/>
                  <a:pt x="363989" y="1305654"/>
                </a:cubicBezTo>
                <a:cubicBezTo>
                  <a:pt x="369491" y="1291490"/>
                  <a:pt x="368931" y="1291024"/>
                  <a:pt x="355971" y="1282172"/>
                </a:cubicBezTo>
                <a:cubicBezTo>
                  <a:pt x="330143" y="1264560"/>
                  <a:pt x="303010" y="1260833"/>
                  <a:pt x="272240" y="1264840"/>
                </a:cubicBezTo>
                <a:cubicBezTo>
                  <a:pt x="246133" y="1268194"/>
                  <a:pt x="220957" y="1276581"/>
                  <a:pt x="196435" y="1285806"/>
                </a:cubicBezTo>
                <a:cubicBezTo>
                  <a:pt x="158020" y="1300156"/>
                  <a:pt x="143661" y="1314227"/>
                  <a:pt x="141330" y="1357184"/>
                </a:cubicBezTo>
                <a:cubicBezTo>
                  <a:pt x="137973" y="1419896"/>
                  <a:pt x="99651" y="1483074"/>
                  <a:pt x="61235" y="1532181"/>
                </a:cubicBezTo>
                <a:cubicBezTo>
                  <a:pt x="68322" y="1563118"/>
                  <a:pt x="82774" y="1596291"/>
                  <a:pt x="87157" y="1607939"/>
                </a:cubicBezTo>
                <a:cubicBezTo>
                  <a:pt x="90233" y="1616139"/>
                  <a:pt x="93031" y="1625178"/>
                  <a:pt x="96667" y="1633471"/>
                </a:cubicBezTo>
                <a:cubicBezTo>
                  <a:pt x="152239" y="1613250"/>
                  <a:pt x="247158" y="1552588"/>
                  <a:pt x="288744" y="1514104"/>
                </a:cubicBezTo>
                <a:cubicBezTo>
                  <a:pt x="312334" y="1492299"/>
                  <a:pt x="339001" y="1476178"/>
                  <a:pt x="369864" y="1479533"/>
                </a:cubicBezTo>
                <a:cubicBezTo>
                  <a:pt x="368092" y="1468258"/>
                  <a:pt x="366414" y="1456983"/>
                  <a:pt x="364735" y="1445614"/>
                </a:cubicBezTo>
                <a:cubicBezTo>
                  <a:pt x="364642" y="1445614"/>
                  <a:pt x="364549" y="1445614"/>
                  <a:pt x="364456" y="1445521"/>
                </a:cubicBezTo>
                <a:close/>
                <a:moveTo>
                  <a:pt x="875697" y="782805"/>
                </a:moveTo>
                <a:cubicBezTo>
                  <a:pt x="835417" y="831353"/>
                  <a:pt x="786745" y="884653"/>
                  <a:pt x="723341" y="894810"/>
                </a:cubicBezTo>
                <a:cubicBezTo>
                  <a:pt x="765486" y="934506"/>
                  <a:pt x="807911" y="973923"/>
                  <a:pt x="850056" y="1013619"/>
                </a:cubicBezTo>
                <a:cubicBezTo>
                  <a:pt x="864508" y="930313"/>
                  <a:pt x="875231" y="846262"/>
                  <a:pt x="881944" y="761838"/>
                </a:cubicBezTo>
                <a:cubicBezTo>
                  <a:pt x="881012" y="766777"/>
                  <a:pt x="880172" y="771809"/>
                  <a:pt x="879240" y="776748"/>
                </a:cubicBezTo>
                <a:cubicBezTo>
                  <a:pt x="878774" y="779636"/>
                  <a:pt x="877468" y="781593"/>
                  <a:pt x="875697" y="782805"/>
                </a:cubicBezTo>
                <a:close/>
                <a:moveTo>
                  <a:pt x="891082" y="58401"/>
                </a:moveTo>
                <a:cubicBezTo>
                  <a:pt x="821524" y="-5895"/>
                  <a:pt x="715042" y="-16611"/>
                  <a:pt x="631032" y="23830"/>
                </a:cubicBezTo>
                <a:cubicBezTo>
                  <a:pt x="629354" y="25694"/>
                  <a:pt x="626743" y="26812"/>
                  <a:pt x="623200" y="26346"/>
                </a:cubicBezTo>
                <a:cubicBezTo>
                  <a:pt x="552616" y="17587"/>
                  <a:pt x="489026" y="71446"/>
                  <a:pt x="452848" y="127170"/>
                </a:cubicBezTo>
                <a:cubicBezTo>
                  <a:pt x="415645" y="184384"/>
                  <a:pt x="393733" y="251569"/>
                  <a:pt x="387952" y="319499"/>
                </a:cubicBezTo>
                <a:cubicBezTo>
                  <a:pt x="385435" y="349411"/>
                  <a:pt x="386461" y="378950"/>
                  <a:pt x="390377" y="407837"/>
                </a:cubicBezTo>
                <a:cubicBezTo>
                  <a:pt x="390936" y="381745"/>
                  <a:pt x="399328" y="355561"/>
                  <a:pt x="426368" y="345870"/>
                </a:cubicBezTo>
                <a:cubicBezTo>
                  <a:pt x="443897" y="339534"/>
                  <a:pt x="459002" y="343447"/>
                  <a:pt x="471683" y="352207"/>
                </a:cubicBezTo>
                <a:cubicBezTo>
                  <a:pt x="456205" y="237685"/>
                  <a:pt x="516905" y="123349"/>
                  <a:pt x="627862" y="78249"/>
                </a:cubicBezTo>
                <a:cubicBezTo>
                  <a:pt x="730707" y="36410"/>
                  <a:pt x="851175" y="67812"/>
                  <a:pt x="921572" y="153727"/>
                </a:cubicBezTo>
                <a:cubicBezTo>
                  <a:pt x="942364" y="179166"/>
                  <a:pt x="957283" y="207866"/>
                  <a:pt x="967726" y="238523"/>
                </a:cubicBezTo>
                <a:cubicBezTo>
                  <a:pt x="967353" y="171432"/>
                  <a:pt x="940499" y="103967"/>
                  <a:pt x="891082" y="58401"/>
                </a:cubicBezTo>
                <a:close/>
                <a:moveTo>
                  <a:pt x="2508909" y="1263255"/>
                </a:moveTo>
                <a:cubicBezTo>
                  <a:pt x="2508909" y="1261485"/>
                  <a:pt x="2509375" y="1259714"/>
                  <a:pt x="2510401" y="1258224"/>
                </a:cubicBezTo>
                <a:cubicBezTo>
                  <a:pt x="2511333" y="1254776"/>
                  <a:pt x="2511893" y="1251514"/>
                  <a:pt x="2511520" y="1249185"/>
                </a:cubicBezTo>
                <a:cubicBezTo>
                  <a:pt x="2509096" y="1230921"/>
                  <a:pt x="2499678" y="1252726"/>
                  <a:pt x="2493897" y="1260553"/>
                </a:cubicBezTo>
                <a:cubicBezTo>
                  <a:pt x="2484293" y="1273599"/>
                  <a:pt x="2476181" y="1287576"/>
                  <a:pt x="2466018" y="1300342"/>
                </a:cubicBezTo>
                <a:cubicBezTo>
                  <a:pt x="2443920" y="1327831"/>
                  <a:pt x="2418465" y="1351872"/>
                  <a:pt x="2390120" y="1372745"/>
                </a:cubicBezTo>
                <a:cubicBezTo>
                  <a:pt x="2384246" y="1386723"/>
                  <a:pt x="2376973" y="1399396"/>
                  <a:pt x="2367928" y="1410764"/>
                </a:cubicBezTo>
                <a:cubicBezTo>
                  <a:pt x="2430027" y="1388120"/>
                  <a:pt x="2481589" y="1339572"/>
                  <a:pt x="2504154" y="1276115"/>
                </a:cubicBezTo>
                <a:cubicBezTo>
                  <a:pt x="2505273" y="1273133"/>
                  <a:pt x="2507231" y="1268287"/>
                  <a:pt x="2508909" y="1263255"/>
                </a:cubicBezTo>
                <a:close/>
                <a:moveTo>
                  <a:pt x="2551707" y="1250210"/>
                </a:moveTo>
                <a:cubicBezTo>
                  <a:pt x="2549562" y="1253005"/>
                  <a:pt x="2547418" y="1255708"/>
                  <a:pt x="2545366" y="1258503"/>
                </a:cubicBezTo>
                <a:cubicBezTo>
                  <a:pt x="2538093" y="1264094"/>
                  <a:pt x="2535483" y="1268008"/>
                  <a:pt x="2528397" y="1272015"/>
                </a:cubicBezTo>
                <a:cubicBezTo>
                  <a:pt x="2516089" y="1315065"/>
                  <a:pt x="2490447" y="1353084"/>
                  <a:pt x="2457067" y="1382436"/>
                </a:cubicBezTo>
                <a:cubicBezTo>
                  <a:pt x="2482056" y="1370136"/>
                  <a:pt x="2504713" y="1353363"/>
                  <a:pt x="2524387" y="1332397"/>
                </a:cubicBezTo>
                <a:cubicBezTo>
                  <a:pt x="2541916" y="1313761"/>
                  <a:pt x="2556555" y="1292422"/>
                  <a:pt x="2567278" y="1269219"/>
                </a:cubicBezTo>
                <a:cubicBezTo>
                  <a:pt x="2580798" y="1251701"/>
                  <a:pt x="2575577" y="1245365"/>
                  <a:pt x="2551707" y="1250210"/>
                </a:cubicBezTo>
                <a:close/>
                <a:moveTo>
                  <a:pt x="2224523" y="1494535"/>
                </a:moveTo>
                <a:cubicBezTo>
                  <a:pt x="2191796" y="1508420"/>
                  <a:pt x="2159068" y="1522211"/>
                  <a:pt x="2126527" y="1536468"/>
                </a:cubicBezTo>
                <a:cubicBezTo>
                  <a:pt x="2161679" y="1558179"/>
                  <a:pt x="2212775" y="1545879"/>
                  <a:pt x="2224523" y="1494535"/>
                </a:cubicBezTo>
                <a:close/>
              </a:path>
            </a:pathLst>
          </a:custGeom>
          <a:solidFill>
            <a:srgbClr val="FFFFFF"/>
          </a:solidFill>
          <a:ln w="9314" cap="flat">
            <a:noFill/>
            <a:prstDash val="solid"/>
            <a:miter/>
          </a:ln>
        </p:spPr>
        <p:txBody>
          <a:bodyPr rtlCol="0" anchor="ctr"/>
          <a:lstStyle/>
          <a:p>
            <a:endParaRPr lang="en-GB" sz="1050"/>
          </a:p>
        </p:txBody>
      </p:sp>
      <p:sp>
        <p:nvSpPr>
          <p:cNvPr id="4" name="Freeform: Shape 3">
            <a:extLst>
              <a:ext uri="{FF2B5EF4-FFF2-40B4-BE49-F238E27FC236}">
                <a16:creationId xmlns:a16="http://schemas.microsoft.com/office/drawing/2014/main" id="{B9D8EE0B-A07C-5E96-EBDA-DE28E30BFEAA}"/>
              </a:ext>
            </a:extLst>
          </p:cNvPr>
          <p:cNvSpPr/>
          <p:nvPr/>
        </p:nvSpPr>
        <p:spPr>
          <a:xfrm>
            <a:off x="1248697" y="10047992"/>
            <a:ext cx="1850933" cy="1599992"/>
          </a:xfrm>
          <a:custGeom>
            <a:avLst/>
            <a:gdLst>
              <a:gd name="connsiteX0" fmla="*/ 2467911 w 2467910"/>
              <a:gd name="connsiteY0" fmla="*/ 736788 h 2133323"/>
              <a:gd name="connsiteX1" fmla="*/ 2448237 w 2467910"/>
              <a:gd name="connsiteY1" fmla="*/ 851590 h 2133323"/>
              <a:gd name="connsiteX2" fmla="*/ 2410474 w 2467910"/>
              <a:gd name="connsiteY2" fmla="*/ 921477 h 2133323"/>
              <a:gd name="connsiteX3" fmla="*/ 2396768 w 2467910"/>
              <a:gd name="connsiteY3" fmla="*/ 928465 h 2133323"/>
              <a:gd name="connsiteX4" fmla="*/ 2393225 w 2467910"/>
              <a:gd name="connsiteY4" fmla="*/ 930515 h 2133323"/>
              <a:gd name="connsiteX5" fmla="*/ 1892706 w 2467910"/>
              <a:gd name="connsiteY5" fmla="*/ 1021276 h 2133323"/>
              <a:gd name="connsiteX6" fmla="*/ 1663053 w 2467910"/>
              <a:gd name="connsiteY6" fmla="*/ 924831 h 2133323"/>
              <a:gd name="connsiteX7" fmla="*/ 1468832 w 2467910"/>
              <a:gd name="connsiteY7" fmla="*/ 803134 h 2133323"/>
              <a:gd name="connsiteX8" fmla="*/ 1438435 w 2467910"/>
              <a:gd name="connsiteY8" fmla="*/ 1383757 h 2133323"/>
              <a:gd name="connsiteX9" fmla="*/ 1517131 w 2467910"/>
              <a:gd name="connsiteY9" fmla="*/ 2048710 h 2133323"/>
              <a:gd name="connsiteX10" fmla="*/ 1516385 w 2467910"/>
              <a:gd name="connsiteY10" fmla="*/ 2055699 h 2133323"/>
              <a:gd name="connsiteX11" fmla="*/ 1510511 w 2467910"/>
              <a:gd name="connsiteY11" fmla="*/ 2060078 h 2133323"/>
              <a:gd name="connsiteX12" fmla="*/ 927940 w 2467910"/>
              <a:gd name="connsiteY12" fmla="*/ 2110677 h 2133323"/>
              <a:gd name="connsiteX13" fmla="*/ 920108 w 2467910"/>
              <a:gd name="connsiteY13" fmla="*/ 2105831 h 2133323"/>
              <a:gd name="connsiteX14" fmla="*/ 919921 w 2467910"/>
              <a:gd name="connsiteY14" fmla="*/ 2105365 h 2133323"/>
              <a:gd name="connsiteX15" fmla="*/ 919735 w 2467910"/>
              <a:gd name="connsiteY15" fmla="*/ 2104992 h 2133323"/>
              <a:gd name="connsiteX16" fmla="*/ 918989 w 2467910"/>
              <a:gd name="connsiteY16" fmla="*/ 2101545 h 2133323"/>
              <a:gd name="connsiteX17" fmla="*/ 843090 w 2467910"/>
              <a:gd name="connsiteY17" fmla="*/ 1640103 h 2133323"/>
              <a:gd name="connsiteX18" fmla="*/ 743695 w 2467910"/>
              <a:gd name="connsiteY18" fmla="*/ 2106577 h 2133323"/>
              <a:gd name="connsiteX19" fmla="*/ 741178 w 2467910"/>
              <a:gd name="connsiteY19" fmla="*/ 2111795 h 2133323"/>
              <a:gd name="connsiteX20" fmla="*/ 735583 w 2467910"/>
              <a:gd name="connsiteY20" fmla="*/ 2114590 h 2133323"/>
              <a:gd name="connsiteX21" fmla="*/ 255391 w 2467910"/>
              <a:gd name="connsiteY21" fmla="*/ 2045821 h 2133323"/>
              <a:gd name="connsiteX22" fmla="*/ 250356 w 2467910"/>
              <a:gd name="connsiteY22" fmla="*/ 2036410 h 2133323"/>
              <a:gd name="connsiteX23" fmla="*/ 250450 w 2467910"/>
              <a:gd name="connsiteY23" fmla="*/ 2033614 h 2133323"/>
              <a:gd name="connsiteX24" fmla="*/ 397304 w 2467910"/>
              <a:gd name="connsiteY24" fmla="*/ 1034601 h 2133323"/>
              <a:gd name="connsiteX25" fmla="*/ 399635 w 2467910"/>
              <a:gd name="connsiteY25" fmla="*/ 1029476 h 2133323"/>
              <a:gd name="connsiteX26" fmla="*/ 383225 w 2467910"/>
              <a:gd name="connsiteY26" fmla="*/ 1000216 h 2133323"/>
              <a:gd name="connsiteX27" fmla="*/ 278515 w 2467910"/>
              <a:gd name="connsiteY27" fmla="*/ 1250878 h 2133323"/>
              <a:gd name="connsiteX28" fmla="*/ 78233 w 2467910"/>
              <a:gd name="connsiteY28" fmla="*/ 1316293 h 2133323"/>
              <a:gd name="connsiteX29" fmla="*/ 19957 w 2467910"/>
              <a:gd name="connsiteY29" fmla="*/ 1207828 h 2133323"/>
              <a:gd name="connsiteX30" fmla="*/ 4 w 2467910"/>
              <a:gd name="connsiteY30" fmla="*/ 1074110 h 2133323"/>
              <a:gd name="connsiteX31" fmla="*/ 75622 w 2467910"/>
              <a:gd name="connsiteY31" fmla="*/ 827269 h 2133323"/>
              <a:gd name="connsiteX32" fmla="*/ 86905 w 2467910"/>
              <a:gd name="connsiteY32" fmla="*/ 770427 h 2133323"/>
              <a:gd name="connsiteX33" fmla="*/ 117954 w 2467910"/>
              <a:gd name="connsiteY33" fmla="*/ 719549 h 2133323"/>
              <a:gd name="connsiteX34" fmla="*/ 118047 w 2467910"/>
              <a:gd name="connsiteY34" fmla="*/ 718897 h 2133323"/>
              <a:gd name="connsiteX35" fmla="*/ 173526 w 2467910"/>
              <a:gd name="connsiteY35" fmla="*/ 429098 h 2133323"/>
              <a:gd name="connsiteX36" fmla="*/ 258189 w 2467910"/>
              <a:gd name="connsiteY36" fmla="*/ 259785 h 2133323"/>
              <a:gd name="connsiteX37" fmla="*/ 364763 w 2467910"/>
              <a:gd name="connsiteY37" fmla="*/ 212075 h 2133323"/>
              <a:gd name="connsiteX38" fmla="*/ 446443 w 2467910"/>
              <a:gd name="connsiteY38" fmla="*/ 170889 h 2133323"/>
              <a:gd name="connsiteX39" fmla="*/ 445137 w 2467910"/>
              <a:gd name="connsiteY39" fmla="*/ 195116 h 2133323"/>
              <a:gd name="connsiteX40" fmla="*/ 428074 w 2467910"/>
              <a:gd name="connsiteY40" fmla="*/ 516877 h 2133323"/>
              <a:gd name="connsiteX41" fmla="*/ 377164 w 2467910"/>
              <a:gd name="connsiteY41" fmla="*/ 532065 h 2133323"/>
              <a:gd name="connsiteX42" fmla="*/ 317210 w 2467910"/>
              <a:gd name="connsiteY42" fmla="*/ 564307 h 2133323"/>
              <a:gd name="connsiteX43" fmla="*/ 300334 w 2467910"/>
              <a:gd name="connsiteY43" fmla="*/ 631957 h 2133323"/>
              <a:gd name="connsiteX44" fmla="*/ 271802 w 2467910"/>
              <a:gd name="connsiteY44" fmla="*/ 717779 h 2133323"/>
              <a:gd name="connsiteX45" fmla="*/ 218561 w 2467910"/>
              <a:gd name="connsiteY45" fmla="*/ 756636 h 2133323"/>
              <a:gd name="connsiteX46" fmla="*/ 218281 w 2467910"/>
              <a:gd name="connsiteY46" fmla="*/ 757102 h 2133323"/>
              <a:gd name="connsiteX47" fmla="*/ 190775 w 2467910"/>
              <a:gd name="connsiteY47" fmla="*/ 799966 h 2133323"/>
              <a:gd name="connsiteX48" fmla="*/ 182477 w 2467910"/>
              <a:gd name="connsiteY48" fmla="*/ 851030 h 2133323"/>
              <a:gd name="connsiteX49" fmla="*/ 200939 w 2467910"/>
              <a:gd name="connsiteY49" fmla="*/ 966111 h 2133323"/>
              <a:gd name="connsiteX50" fmla="*/ 325695 w 2467910"/>
              <a:gd name="connsiteY50" fmla="*/ 998446 h 2133323"/>
              <a:gd name="connsiteX51" fmla="*/ 369239 w 2467910"/>
              <a:gd name="connsiteY51" fmla="*/ 964154 h 2133323"/>
              <a:gd name="connsiteX52" fmla="*/ 373621 w 2467910"/>
              <a:gd name="connsiteY52" fmla="*/ 960054 h 2133323"/>
              <a:gd name="connsiteX53" fmla="*/ 374460 w 2467910"/>
              <a:gd name="connsiteY53" fmla="*/ 959682 h 2133323"/>
              <a:gd name="connsiteX54" fmla="*/ 413062 w 2467910"/>
              <a:gd name="connsiteY54" fmla="*/ 892776 h 2133323"/>
              <a:gd name="connsiteX55" fmla="*/ 414088 w 2467910"/>
              <a:gd name="connsiteY55" fmla="*/ 887465 h 2133323"/>
              <a:gd name="connsiteX56" fmla="*/ 413435 w 2467910"/>
              <a:gd name="connsiteY56" fmla="*/ 859417 h 2133323"/>
              <a:gd name="connsiteX57" fmla="*/ 436839 w 2467910"/>
              <a:gd name="connsiteY57" fmla="*/ 843669 h 2133323"/>
              <a:gd name="connsiteX58" fmla="*/ 453809 w 2467910"/>
              <a:gd name="connsiteY58" fmla="*/ 828201 h 2133323"/>
              <a:gd name="connsiteX59" fmla="*/ 615582 w 2467910"/>
              <a:gd name="connsiteY59" fmla="*/ 826617 h 2133323"/>
              <a:gd name="connsiteX60" fmla="*/ 715909 w 2467910"/>
              <a:gd name="connsiteY60" fmla="*/ 659074 h 2133323"/>
              <a:gd name="connsiteX61" fmla="*/ 723835 w 2467910"/>
              <a:gd name="connsiteY61" fmla="*/ 597480 h 2133323"/>
              <a:gd name="connsiteX62" fmla="*/ 739127 w 2467910"/>
              <a:gd name="connsiteY62" fmla="*/ 663733 h 2133323"/>
              <a:gd name="connsiteX63" fmla="*/ 756469 w 2467910"/>
              <a:gd name="connsiteY63" fmla="*/ 728309 h 2133323"/>
              <a:gd name="connsiteX64" fmla="*/ 836657 w 2467910"/>
              <a:gd name="connsiteY64" fmla="*/ 951854 h 2133323"/>
              <a:gd name="connsiteX65" fmla="*/ 951250 w 2467910"/>
              <a:gd name="connsiteY65" fmla="*/ 623571 h 2133323"/>
              <a:gd name="connsiteX66" fmla="*/ 967008 w 2467910"/>
              <a:gd name="connsiteY66" fmla="*/ 568127 h 2133323"/>
              <a:gd name="connsiteX67" fmla="*/ 1026402 w 2467910"/>
              <a:gd name="connsiteY67" fmla="*/ 308426 h 2133323"/>
              <a:gd name="connsiteX68" fmla="*/ 1030878 w 2467910"/>
              <a:gd name="connsiteY68" fmla="*/ 282894 h 2133323"/>
              <a:gd name="connsiteX69" fmla="*/ 1062767 w 2467910"/>
              <a:gd name="connsiteY69" fmla="*/ 31114 h 2133323"/>
              <a:gd name="connsiteX70" fmla="*/ 1065937 w 2467910"/>
              <a:gd name="connsiteY70" fmla="*/ 13689 h 2133323"/>
              <a:gd name="connsiteX71" fmla="*/ 1077499 w 2467910"/>
              <a:gd name="connsiteY71" fmla="*/ 9496 h 2133323"/>
              <a:gd name="connsiteX72" fmla="*/ 1078991 w 2467910"/>
              <a:gd name="connsiteY72" fmla="*/ 10055 h 2133323"/>
              <a:gd name="connsiteX73" fmla="*/ 1080109 w 2467910"/>
              <a:gd name="connsiteY73" fmla="*/ 10521 h 2133323"/>
              <a:gd name="connsiteX74" fmla="*/ 1347059 w 2467910"/>
              <a:gd name="connsiteY74" fmla="*/ 120104 h 2133323"/>
              <a:gd name="connsiteX75" fmla="*/ 1540441 w 2467910"/>
              <a:gd name="connsiteY75" fmla="*/ 229687 h 2133323"/>
              <a:gd name="connsiteX76" fmla="*/ 1600582 w 2467910"/>
              <a:gd name="connsiteY76" fmla="*/ 338990 h 2133323"/>
              <a:gd name="connsiteX77" fmla="*/ 1671352 w 2467910"/>
              <a:gd name="connsiteY77" fmla="*/ 446337 h 2133323"/>
              <a:gd name="connsiteX78" fmla="*/ 1864268 w 2467910"/>
              <a:gd name="connsiteY78" fmla="*/ 623198 h 2133323"/>
              <a:gd name="connsiteX79" fmla="*/ 1926739 w 2467910"/>
              <a:gd name="connsiteY79" fmla="*/ 668019 h 2133323"/>
              <a:gd name="connsiteX80" fmla="*/ 1927112 w 2467910"/>
              <a:gd name="connsiteY80" fmla="*/ 669790 h 2133323"/>
              <a:gd name="connsiteX81" fmla="*/ 2309028 w 2467910"/>
              <a:gd name="connsiteY81" fmla="*/ 618073 h 2133323"/>
              <a:gd name="connsiteX82" fmla="*/ 2311452 w 2467910"/>
              <a:gd name="connsiteY82" fmla="*/ 617235 h 2133323"/>
              <a:gd name="connsiteX83" fmla="*/ 2318259 w 2467910"/>
              <a:gd name="connsiteY83" fmla="*/ 614159 h 2133323"/>
              <a:gd name="connsiteX84" fmla="*/ 2317233 w 2467910"/>
              <a:gd name="connsiteY84" fmla="*/ 614905 h 2133323"/>
              <a:gd name="connsiteX85" fmla="*/ 2273503 w 2467910"/>
              <a:gd name="connsiteY85" fmla="*/ 668485 h 2133323"/>
              <a:gd name="connsiteX86" fmla="*/ 2248608 w 2467910"/>
              <a:gd name="connsiteY86" fmla="*/ 704174 h 2133323"/>
              <a:gd name="connsiteX87" fmla="*/ 2286184 w 2467910"/>
              <a:gd name="connsiteY87" fmla="*/ 838264 h 2133323"/>
              <a:gd name="connsiteX88" fmla="*/ 2330007 w 2467910"/>
              <a:gd name="connsiteY88" fmla="*/ 879824 h 2133323"/>
              <a:gd name="connsiteX89" fmla="*/ 2348935 w 2467910"/>
              <a:gd name="connsiteY89" fmla="*/ 892776 h 2133323"/>
              <a:gd name="connsiteX90" fmla="*/ 2413738 w 2467910"/>
              <a:gd name="connsiteY90" fmla="*/ 879731 h 2133323"/>
              <a:gd name="connsiteX91" fmla="*/ 2445719 w 2467910"/>
              <a:gd name="connsiteY91" fmla="*/ 746293 h 2133323"/>
              <a:gd name="connsiteX92" fmla="*/ 2467911 w 2467910"/>
              <a:gd name="connsiteY92" fmla="*/ 736788 h 2133323"/>
              <a:gd name="connsiteX93" fmla="*/ 557773 w 2467910"/>
              <a:gd name="connsiteY93" fmla="*/ 456960 h 2133323"/>
              <a:gd name="connsiteX94" fmla="*/ 572318 w 2467910"/>
              <a:gd name="connsiteY94" fmla="*/ 498147 h 2133323"/>
              <a:gd name="connsiteX95" fmla="*/ 542574 w 2467910"/>
              <a:gd name="connsiteY95" fmla="*/ 529643 h 2133323"/>
              <a:gd name="connsiteX96" fmla="*/ 547889 w 2467910"/>
              <a:gd name="connsiteY96" fmla="*/ 532904 h 2133323"/>
              <a:gd name="connsiteX97" fmla="*/ 571292 w 2467910"/>
              <a:gd name="connsiteY97" fmla="*/ 561045 h 2133323"/>
              <a:gd name="connsiteX98" fmla="*/ 550779 w 2467910"/>
              <a:gd name="connsiteY98" fmla="*/ 613973 h 2133323"/>
              <a:gd name="connsiteX99" fmla="*/ 559544 w 2467910"/>
              <a:gd name="connsiteY99" fmla="*/ 663826 h 2133323"/>
              <a:gd name="connsiteX100" fmla="*/ 572691 w 2467910"/>
              <a:gd name="connsiteY100" fmla="*/ 749834 h 2133323"/>
              <a:gd name="connsiteX101" fmla="*/ 594789 w 2467910"/>
              <a:gd name="connsiteY101" fmla="*/ 731570 h 2133323"/>
              <a:gd name="connsiteX102" fmla="*/ 639825 w 2467910"/>
              <a:gd name="connsiteY102" fmla="*/ 558809 h 2133323"/>
              <a:gd name="connsiteX103" fmla="*/ 686911 w 2467910"/>
              <a:gd name="connsiteY103" fmla="*/ 517156 h 2133323"/>
              <a:gd name="connsiteX104" fmla="*/ 709942 w 2467910"/>
              <a:gd name="connsiteY104" fmla="*/ 524238 h 2133323"/>
              <a:gd name="connsiteX105" fmla="*/ 683928 w 2467910"/>
              <a:gd name="connsiteY105" fmla="*/ 285224 h 2133323"/>
              <a:gd name="connsiteX106" fmla="*/ 682995 w 2467910"/>
              <a:gd name="connsiteY106" fmla="*/ 260903 h 2133323"/>
              <a:gd name="connsiteX107" fmla="*/ 689242 w 2467910"/>
              <a:gd name="connsiteY107" fmla="*/ 22169 h 2133323"/>
              <a:gd name="connsiteX108" fmla="*/ 689988 w 2467910"/>
              <a:gd name="connsiteY108" fmla="*/ 12944 h 2133323"/>
              <a:gd name="connsiteX109" fmla="*/ 690175 w 2467910"/>
              <a:gd name="connsiteY109" fmla="*/ 10707 h 2133323"/>
              <a:gd name="connsiteX110" fmla="*/ 690175 w 2467910"/>
              <a:gd name="connsiteY110" fmla="*/ 10707 h 2133323"/>
              <a:gd name="connsiteX111" fmla="*/ 690175 w 2467910"/>
              <a:gd name="connsiteY111" fmla="*/ 10707 h 2133323"/>
              <a:gd name="connsiteX112" fmla="*/ 690175 w 2467910"/>
              <a:gd name="connsiteY112" fmla="*/ 10428 h 2133323"/>
              <a:gd name="connsiteX113" fmla="*/ 688776 w 2467910"/>
              <a:gd name="connsiteY113" fmla="*/ 4837 h 2133323"/>
              <a:gd name="connsiteX114" fmla="*/ 682249 w 2467910"/>
              <a:gd name="connsiteY114" fmla="*/ 550 h 2133323"/>
              <a:gd name="connsiteX115" fmla="*/ 671713 w 2467910"/>
              <a:gd name="connsiteY115" fmla="*/ 3066 h 2133323"/>
              <a:gd name="connsiteX116" fmla="*/ 491198 w 2467910"/>
              <a:gd name="connsiteY116" fmla="*/ 144890 h 2133323"/>
              <a:gd name="connsiteX117" fmla="*/ 489893 w 2467910"/>
              <a:gd name="connsiteY117" fmla="*/ 169957 h 2133323"/>
              <a:gd name="connsiteX118" fmla="*/ 474042 w 2467910"/>
              <a:gd name="connsiteY118" fmla="*/ 470192 h 2133323"/>
              <a:gd name="connsiteX119" fmla="*/ 557773 w 2467910"/>
              <a:gd name="connsiteY119" fmla="*/ 456960 h 21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467910" h="2133323">
                <a:moveTo>
                  <a:pt x="2467911" y="736788"/>
                </a:moveTo>
                <a:cubicBezTo>
                  <a:pt x="2466605" y="775832"/>
                  <a:pt x="2460731" y="814409"/>
                  <a:pt x="2448237" y="851590"/>
                </a:cubicBezTo>
                <a:cubicBezTo>
                  <a:pt x="2440405" y="874792"/>
                  <a:pt x="2431267" y="906195"/>
                  <a:pt x="2410474" y="921477"/>
                </a:cubicBezTo>
                <a:cubicBezTo>
                  <a:pt x="2406092" y="924738"/>
                  <a:pt x="2401430" y="926974"/>
                  <a:pt x="2396768" y="928465"/>
                </a:cubicBezTo>
                <a:cubicBezTo>
                  <a:pt x="2395742" y="929304"/>
                  <a:pt x="2394623" y="930049"/>
                  <a:pt x="2393225" y="930515"/>
                </a:cubicBezTo>
                <a:cubicBezTo>
                  <a:pt x="2233316" y="988102"/>
                  <a:pt x="2065295" y="1047087"/>
                  <a:pt x="1892706" y="1021276"/>
                </a:cubicBezTo>
                <a:cubicBezTo>
                  <a:pt x="1807670" y="1008510"/>
                  <a:pt x="1734196" y="971609"/>
                  <a:pt x="1663053" y="924831"/>
                </a:cubicBezTo>
                <a:cubicBezTo>
                  <a:pt x="1599183" y="882899"/>
                  <a:pt x="1532795" y="844973"/>
                  <a:pt x="1468832" y="803134"/>
                </a:cubicBezTo>
                <a:cubicBezTo>
                  <a:pt x="1383050" y="984002"/>
                  <a:pt x="1415778" y="1192173"/>
                  <a:pt x="1438435" y="1383757"/>
                </a:cubicBezTo>
                <a:cubicBezTo>
                  <a:pt x="1464636" y="1605439"/>
                  <a:pt x="1490930" y="1827028"/>
                  <a:pt x="1517131" y="2048710"/>
                </a:cubicBezTo>
                <a:cubicBezTo>
                  <a:pt x="1517783" y="2051133"/>
                  <a:pt x="1517690" y="2053555"/>
                  <a:pt x="1516385" y="2055699"/>
                </a:cubicBezTo>
                <a:cubicBezTo>
                  <a:pt x="1515173" y="2058028"/>
                  <a:pt x="1513028" y="2059519"/>
                  <a:pt x="1510511" y="2060078"/>
                </a:cubicBezTo>
                <a:cubicBezTo>
                  <a:pt x="1325613" y="2141147"/>
                  <a:pt x="1124399" y="2150000"/>
                  <a:pt x="927940" y="2110677"/>
                </a:cubicBezTo>
                <a:cubicBezTo>
                  <a:pt x="924676" y="2110677"/>
                  <a:pt x="921599" y="2109186"/>
                  <a:pt x="920108" y="2105831"/>
                </a:cubicBezTo>
                <a:cubicBezTo>
                  <a:pt x="920014" y="2105645"/>
                  <a:pt x="919921" y="2105552"/>
                  <a:pt x="919921" y="2105365"/>
                </a:cubicBezTo>
                <a:cubicBezTo>
                  <a:pt x="919828" y="2105272"/>
                  <a:pt x="919828" y="2105086"/>
                  <a:pt x="919735" y="2104992"/>
                </a:cubicBezTo>
                <a:cubicBezTo>
                  <a:pt x="919268" y="2103874"/>
                  <a:pt x="918989" y="2102756"/>
                  <a:pt x="918989" y="2101545"/>
                </a:cubicBezTo>
                <a:cubicBezTo>
                  <a:pt x="895399" y="1947420"/>
                  <a:pt x="867520" y="1794041"/>
                  <a:pt x="843090" y="1640103"/>
                </a:cubicBezTo>
                <a:cubicBezTo>
                  <a:pt x="809990" y="1795625"/>
                  <a:pt x="776796" y="1951054"/>
                  <a:pt x="743695" y="2106577"/>
                </a:cubicBezTo>
                <a:cubicBezTo>
                  <a:pt x="743416" y="2108533"/>
                  <a:pt x="742576" y="2110304"/>
                  <a:pt x="741178" y="2111795"/>
                </a:cubicBezTo>
                <a:cubicBezTo>
                  <a:pt x="739686" y="2113379"/>
                  <a:pt x="737728" y="2114311"/>
                  <a:pt x="735583" y="2114590"/>
                </a:cubicBezTo>
                <a:cubicBezTo>
                  <a:pt x="575302" y="2148695"/>
                  <a:pt x="396465" y="2134531"/>
                  <a:pt x="255391" y="2045821"/>
                </a:cubicBezTo>
                <a:cubicBezTo>
                  <a:pt x="251568" y="2043399"/>
                  <a:pt x="250170" y="2039858"/>
                  <a:pt x="250356" y="2036410"/>
                </a:cubicBezTo>
                <a:cubicBezTo>
                  <a:pt x="250263" y="2035478"/>
                  <a:pt x="250263" y="2034546"/>
                  <a:pt x="250450" y="2033614"/>
                </a:cubicBezTo>
                <a:cubicBezTo>
                  <a:pt x="299401" y="1700579"/>
                  <a:pt x="348353" y="1367636"/>
                  <a:pt x="397304" y="1034601"/>
                </a:cubicBezTo>
                <a:cubicBezTo>
                  <a:pt x="397584" y="1032364"/>
                  <a:pt x="398517" y="1030687"/>
                  <a:pt x="399635" y="1029476"/>
                </a:cubicBezTo>
                <a:cubicBezTo>
                  <a:pt x="394134" y="1019691"/>
                  <a:pt x="388726" y="1009907"/>
                  <a:pt x="383225" y="1000216"/>
                </a:cubicBezTo>
                <a:cubicBezTo>
                  <a:pt x="363644" y="1089578"/>
                  <a:pt x="339215" y="1180152"/>
                  <a:pt x="278515" y="1250878"/>
                </a:cubicBezTo>
                <a:cubicBezTo>
                  <a:pt x="236091" y="1300265"/>
                  <a:pt x="141544" y="1369873"/>
                  <a:pt x="78233" y="1316293"/>
                </a:cubicBezTo>
                <a:cubicBezTo>
                  <a:pt x="47650" y="1290388"/>
                  <a:pt x="31613" y="1245008"/>
                  <a:pt x="19957" y="1207828"/>
                </a:cubicBezTo>
                <a:cubicBezTo>
                  <a:pt x="6437" y="1164777"/>
                  <a:pt x="-183" y="1119211"/>
                  <a:pt x="4" y="1074110"/>
                </a:cubicBezTo>
                <a:cubicBezTo>
                  <a:pt x="470" y="986052"/>
                  <a:pt x="26578" y="900138"/>
                  <a:pt x="75622" y="827269"/>
                </a:cubicBezTo>
                <a:cubicBezTo>
                  <a:pt x="76555" y="807980"/>
                  <a:pt x="79818" y="788877"/>
                  <a:pt x="86905" y="770427"/>
                </a:cubicBezTo>
                <a:cubicBezTo>
                  <a:pt x="94177" y="751604"/>
                  <a:pt x="105273" y="734924"/>
                  <a:pt x="117954" y="719549"/>
                </a:cubicBezTo>
                <a:cubicBezTo>
                  <a:pt x="117954" y="719363"/>
                  <a:pt x="117954" y="719176"/>
                  <a:pt x="118047" y="718897"/>
                </a:cubicBezTo>
                <a:cubicBezTo>
                  <a:pt x="136509" y="622266"/>
                  <a:pt x="155064" y="525636"/>
                  <a:pt x="173526" y="429098"/>
                </a:cubicBezTo>
                <a:cubicBezTo>
                  <a:pt x="185927" y="364336"/>
                  <a:pt x="197768" y="297058"/>
                  <a:pt x="258189" y="259785"/>
                </a:cubicBezTo>
                <a:cubicBezTo>
                  <a:pt x="291103" y="239471"/>
                  <a:pt x="329798" y="228010"/>
                  <a:pt x="364763" y="212075"/>
                </a:cubicBezTo>
                <a:cubicBezTo>
                  <a:pt x="392549" y="199403"/>
                  <a:pt x="419776" y="185705"/>
                  <a:pt x="446443" y="170889"/>
                </a:cubicBezTo>
                <a:cubicBezTo>
                  <a:pt x="445976" y="178995"/>
                  <a:pt x="445603" y="187009"/>
                  <a:pt x="445137" y="195116"/>
                </a:cubicBezTo>
                <a:cubicBezTo>
                  <a:pt x="439543" y="302370"/>
                  <a:pt x="433948" y="409623"/>
                  <a:pt x="428074" y="516877"/>
                </a:cubicBezTo>
                <a:cubicBezTo>
                  <a:pt x="410824" y="520697"/>
                  <a:pt x="393668" y="526195"/>
                  <a:pt x="377164" y="532065"/>
                </a:cubicBezTo>
                <a:cubicBezTo>
                  <a:pt x="356372" y="539520"/>
                  <a:pt x="331942" y="546975"/>
                  <a:pt x="317210" y="564307"/>
                </a:cubicBezTo>
                <a:cubicBezTo>
                  <a:pt x="300054" y="584434"/>
                  <a:pt x="302571" y="607357"/>
                  <a:pt x="300334" y="631957"/>
                </a:cubicBezTo>
                <a:cubicBezTo>
                  <a:pt x="297723" y="660565"/>
                  <a:pt x="286627" y="690010"/>
                  <a:pt x="271802" y="717779"/>
                </a:cubicBezTo>
                <a:cubicBezTo>
                  <a:pt x="246161" y="716754"/>
                  <a:pt x="226300" y="733247"/>
                  <a:pt x="218561" y="756636"/>
                </a:cubicBezTo>
                <a:cubicBezTo>
                  <a:pt x="218468" y="756822"/>
                  <a:pt x="218375" y="756916"/>
                  <a:pt x="218281" y="757102"/>
                </a:cubicBezTo>
                <a:cubicBezTo>
                  <a:pt x="209610" y="771639"/>
                  <a:pt x="200286" y="785895"/>
                  <a:pt x="190775" y="799966"/>
                </a:cubicBezTo>
                <a:cubicBezTo>
                  <a:pt x="187325" y="816180"/>
                  <a:pt x="184342" y="833419"/>
                  <a:pt x="182477" y="851030"/>
                </a:cubicBezTo>
                <a:cubicBezTo>
                  <a:pt x="178281" y="891285"/>
                  <a:pt x="180612" y="932938"/>
                  <a:pt x="200939" y="966111"/>
                </a:cubicBezTo>
                <a:cubicBezTo>
                  <a:pt x="232640" y="1018014"/>
                  <a:pt x="282525" y="1021276"/>
                  <a:pt x="325695" y="998446"/>
                </a:cubicBezTo>
                <a:cubicBezTo>
                  <a:pt x="341453" y="990152"/>
                  <a:pt x="356372" y="978318"/>
                  <a:pt x="369239" y="964154"/>
                </a:cubicBezTo>
                <a:cubicBezTo>
                  <a:pt x="370265" y="962198"/>
                  <a:pt x="371850" y="960800"/>
                  <a:pt x="373621" y="960054"/>
                </a:cubicBezTo>
                <a:cubicBezTo>
                  <a:pt x="373901" y="959868"/>
                  <a:pt x="374181" y="959775"/>
                  <a:pt x="374460" y="959682"/>
                </a:cubicBezTo>
                <a:cubicBezTo>
                  <a:pt x="388353" y="937970"/>
                  <a:pt x="402246" y="916165"/>
                  <a:pt x="413062" y="892776"/>
                </a:cubicBezTo>
                <a:cubicBezTo>
                  <a:pt x="413901" y="891006"/>
                  <a:pt x="414181" y="889235"/>
                  <a:pt x="414088" y="887465"/>
                </a:cubicBezTo>
                <a:cubicBezTo>
                  <a:pt x="416512" y="878799"/>
                  <a:pt x="416605" y="869481"/>
                  <a:pt x="413435" y="859417"/>
                </a:cubicBezTo>
                <a:cubicBezTo>
                  <a:pt x="423039" y="853640"/>
                  <a:pt x="431151" y="848235"/>
                  <a:pt x="436839" y="843669"/>
                </a:cubicBezTo>
                <a:cubicBezTo>
                  <a:pt x="442526" y="839196"/>
                  <a:pt x="448121" y="833885"/>
                  <a:pt x="453809" y="828201"/>
                </a:cubicBezTo>
                <a:cubicBezTo>
                  <a:pt x="500802" y="858019"/>
                  <a:pt x="563553" y="859976"/>
                  <a:pt x="615582" y="826617"/>
                </a:cubicBezTo>
                <a:cubicBezTo>
                  <a:pt x="676468" y="787480"/>
                  <a:pt x="703415" y="725513"/>
                  <a:pt x="715909" y="659074"/>
                </a:cubicBezTo>
                <a:cubicBezTo>
                  <a:pt x="719732" y="638760"/>
                  <a:pt x="722157" y="618073"/>
                  <a:pt x="723835" y="597480"/>
                </a:cubicBezTo>
                <a:cubicBezTo>
                  <a:pt x="728590" y="619657"/>
                  <a:pt x="733625" y="641742"/>
                  <a:pt x="739127" y="663733"/>
                </a:cubicBezTo>
                <a:cubicBezTo>
                  <a:pt x="744535" y="685351"/>
                  <a:pt x="750315" y="706877"/>
                  <a:pt x="756469" y="728309"/>
                </a:cubicBezTo>
                <a:cubicBezTo>
                  <a:pt x="778381" y="804346"/>
                  <a:pt x="805141" y="879078"/>
                  <a:pt x="836657" y="951854"/>
                </a:cubicBezTo>
                <a:cubicBezTo>
                  <a:pt x="880107" y="844414"/>
                  <a:pt x="918616" y="734831"/>
                  <a:pt x="951250" y="623571"/>
                </a:cubicBezTo>
                <a:cubicBezTo>
                  <a:pt x="956658" y="605121"/>
                  <a:pt x="961880" y="586671"/>
                  <a:pt x="967008" y="568127"/>
                </a:cubicBezTo>
                <a:cubicBezTo>
                  <a:pt x="990505" y="482399"/>
                  <a:pt x="1010458" y="395739"/>
                  <a:pt x="1026402" y="308426"/>
                </a:cubicBezTo>
                <a:cubicBezTo>
                  <a:pt x="1027988" y="299947"/>
                  <a:pt x="1029386" y="291467"/>
                  <a:pt x="1030878" y="282894"/>
                </a:cubicBezTo>
                <a:cubicBezTo>
                  <a:pt x="1045331" y="199589"/>
                  <a:pt x="1056053" y="115538"/>
                  <a:pt x="1062767" y="31114"/>
                </a:cubicBezTo>
                <a:cubicBezTo>
                  <a:pt x="1063792" y="25337"/>
                  <a:pt x="1064818" y="19466"/>
                  <a:pt x="1065937" y="13689"/>
                </a:cubicBezTo>
                <a:cubicBezTo>
                  <a:pt x="1067988" y="9869"/>
                  <a:pt x="1072091" y="7446"/>
                  <a:pt x="1077499" y="9496"/>
                </a:cubicBezTo>
                <a:cubicBezTo>
                  <a:pt x="1077965" y="9682"/>
                  <a:pt x="1078524" y="9869"/>
                  <a:pt x="1078991" y="10055"/>
                </a:cubicBezTo>
                <a:cubicBezTo>
                  <a:pt x="1079364" y="10148"/>
                  <a:pt x="1079736" y="10334"/>
                  <a:pt x="1080109" y="10521"/>
                </a:cubicBezTo>
                <a:cubicBezTo>
                  <a:pt x="1169807" y="45371"/>
                  <a:pt x="1257827" y="84228"/>
                  <a:pt x="1347059" y="120104"/>
                </a:cubicBezTo>
                <a:cubicBezTo>
                  <a:pt x="1415311" y="147593"/>
                  <a:pt x="1493914" y="168466"/>
                  <a:pt x="1540441" y="229687"/>
                </a:cubicBezTo>
                <a:cubicBezTo>
                  <a:pt x="1565709" y="262860"/>
                  <a:pt x="1580721" y="302556"/>
                  <a:pt x="1600582" y="338990"/>
                </a:cubicBezTo>
                <a:cubicBezTo>
                  <a:pt x="1621188" y="376636"/>
                  <a:pt x="1644871" y="412605"/>
                  <a:pt x="1671352" y="446337"/>
                </a:cubicBezTo>
                <a:cubicBezTo>
                  <a:pt x="1725711" y="515479"/>
                  <a:pt x="1791167" y="574557"/>
                  <a:pt x="1864268" y="623198"/>
                </a:cubicBezTo>
                <a:cubicBezTo>
                  <a:pt x="1892613" y="624503"/>
                  <a:pt x="1917788" y="638294"/>
                  <a:pt x="1926739" y="668019"/>
                </a:cubicBezTo>
                <a:cubicBezTo>
                  <a:pt x="1926926" y="668672"/>
                  <a:pt x="1927019" y="669231"/>
                  <a:pt x="1927112" y="669790"/>
                </a:cubicBezTo>
                <a:cubicBezTo>
                  <a:pt x="2033314" y="614439"/>
                  <a:pt x="2203386" y="669324"/>
                  <a:pt x="2309028" y="618073"/>
                </a:cubicBezTo>
                <a:cubicBezTo>
                  <a:pt x="2309867" y="617700"/>
                  <a:pt x="2310706" y="617421"/>
                  <a:pt x="2311452" y="617235"/>
                </a:cubicBezTo>
                <a:cubicBezTo>
                  <a:pt x="2313690" y="616116"/>
                  <a:pt x="2316021" y="615185"/>
                  <a:pt x="2318259" y="614159"/>
                </a:cubicBezTo>
                <a:cubicBezTo>
                  <a:pt x="2317886" y="614346"/>
                  <a:pt x="2317513" y="614626"/>
                  <a:pt x="2317233" y="614905"/>
                </a:cubicBezTo>
                <a:cubicBezTo>
                  <a:pt x="2300729" y="629255"/>
                  <a:pt x="2285251" y="647892"/>
                  <a:pt x="2273503" y="668485"/>
                </a:cubicBezTo>
                <a:cubicBezTo>
                  <a:pt x="2263153" y="678642"/>
                  <a:pt x="2254482" y="690383"/>
                  <a:pt x="2248608" y="704174"/>
                </a:cubicBezTo>
                <a:cubicBezTo>
                  <a:pt x="2227815" y="752722"/>
                  <a:pt x="2253176" y="802482"/>
                  <a:pt x="2286184" y="838264"/>
                </a:cubicBezTo>
                <a:cubicBezTo>
                  <a:pt x="2296533" y="849446"/>
                  <a:pt x="2312478" y="866219"/>
                  <a:pt x="2330007" y="879824"/>
                </a:cubicBezTo>
                <a:cubicBezTo>
                  <a:pt x="2336161" y="884669"/>
                  <a:pt x="2342595" y="889049"/>
                  <a:pt x="2348935" y="892776"/>
                </a:cubicBezTo>
                <a:cubicBezTo>
                  <a:pt x="2373644" y="906940"/>
                  <a:pt x="2398539" y="909829"/>
                  <a:pt x="2413738" y="879731"/>
                </a:cubicBezTo>
                <a:cubicBezTo>
                  <a:pt x="2434251" y="838917"/>
                  <a:pt x="2443295" y="791953"/>
                  <a:pt x="2445719" y="746293"/>
                </a:cubicBezTo>
                <a:cubicBezTo>
                  <a:pt x="2453179" y="743311"/>
                  <a:pt x="2460545" y="740050"/>
                  <a:pt x="2467911" y="736788"/>
                </a:cubicBezTo>
                <a:close/>
                <a:moveTo>
                  <a:pt x="557773" y="456960"/>
                </a:moveTo>
                <a:cubicBezTo>
                  <a:pt x="571572" y="465626"/>
                  <a:pt x="578472" y="482585"/>
                  <a:pt x="572318" y="498147"/>
                </a:cubicBezTo>
                <a:cubicBezTo>
                  <a:pt x="567190" y="511286"/>
                  <a:pt x="554882" y="521163"/>
                  <a:pt x="542574" y="529643"/>
                </a:cubicBezTo>
                <a:cubicBezTo>
                  <a:pt x="544346" y="530761"/>
                  <a:pt x="546117" y="531693"/>
                  <a:pt x="547889" y="532904"/>
                </a:cubicBezTo>
                <a:cubicBezTo>
                  <a:pt x="559358" y="540731"/>
                  <a:pt x="570453" y="546416"/>
                  <a:pt x="571292" y="561045"/>
                </a:cubicBezTo>
                <a:cubicBezTo>
                  <a:pt x="572225" y="577912"/>
                  <a:pt x="559544" y="598225"/>
                  <a:pt x="550779" y="613973"/>
                </a:cubicBezTo>
                <a:cubicBezTo>
                  <a:pt x="555814" y="630187"/>
                  <a:pt x="557120" y="648637"/>
                  <a:pt x="559544" y="663826"/>
                </a:cubicBezTo>
                <a:cubicBezTo>
                  <a:pt x="564020" y="692433"/>
                  <a:pt x="568122" y="721227"/>
                  <a:pt x="572691" y="749834"/>
                </a:cubicBezTo>
                <a:cubicBezTo>
                  <a:pt x="581642" y="744336"/>
                  <a:pt x="589381" y="738000"/>
                  <a:pt x="594789" y="731570"/>
                </a:cubicBezTo>
                <a:cubicBezTo>
                  <a:pt x="634976" y="684419"/>
                  <a:pt x="637307" y="617607"/>
                  <a:pt x="639825" y="558809"/>
                </a:cubicBezTo>
                <a:cubicBezTo>
                  <a:pt x="641037" y="530202"/>
                  <a:pt x="664627" y="516317"/>
                  <a:pt x="686911" y="517156"/>
                </a:cubicBezTo>
                <a:cubicBezTo>
                  <a:pt x="695210" y="517436"/>
                  <a:pt x="703229" y="519858"/>
                  <a:pt x="709942" y="524238"/>
                </a:cubicBezTo>
                <a:cubicBezTo>
                  <a:pt x="696329" y="445219"/>
                  <a:pt x="687657" y="365361"/>
                  <a:pt x="683928" y="285224"/>
                </a:cubicBezTo>
                <a:cubicBezTo>
                  <a:pt x="683555" y="277117"/>
                  <a:pt x="683275" y="269010"/>
                  <a:pt x="682995" y="260903"/>
                </a:cubicBezTo>
                <a:cubicBezTo>
                  <a:pt x="680291" y="181325"/>
                  <a:pt x="682343" y="101560"/>
                  <a:pt x="689242" y="22169"/>
                </a:cubicBezTo>
                <a:cubicBezTo>
                  <a:pt x="689522" y="19094"/>
                  <a:pt x="689709" y="16019"/>
                  <a:pt x="689988" y="12944"/>
                </a:cubicBezTo>
                <a:cubicBezTo>
                  <a:pt x="690175" y="12198"/>
                  <a:pt x="690175" y="11453"/>
                  <a:pt x="690175" y="10707"/>
                </a:cubicBezTo>
                <a:cubicBezTo>
                  <a:pt x="690175" y="10707"/>
                  <a:pt x="690175" y="10707"/>
                  <a:pt x="690175" y="10707"/>
                </a:cubicBezTo>
                <a:cubicBezTo>
                  <a:pt x="690175" y="10707"/>
                  <a:pt x="690175" y="10707"/>
                  <a:pt x="690175" y="10707"/>
                </a:cubicBezTo>
                <a:cubicBezTo>
                  <a:pt x="690175" y="10614"/>
                  <a:pt x="690175" y="10521"/>
                  <a:pt x="690175" y="10428"/>
                </a:cubicBezTo>
                <a:cubicBezTo>
                  <a:pt x="690361" y="8098"/>
                  <a:pt x="689709" y="6328"/>
                  <a:pt x="688776" y="4837"/>
                </a:cubicBezTo>
                <a:cubicBezTo>
                  <a:pt x="687378" y="2507"/>
                  <a:pt x="684953" y="1016"/>
                  <a:pt x="682249" y="550"/>
                </a:cubicBezTo>
                <a:cubicBezTo>
                  <a:pt x="678893" y="-568"/>
                  <a:pt x="675070" y="-102"/>
                  <a:pt x="671713" y="3066"/>
                </a:cubicBezTo>
                <a:cubicBezTo>
                  <a:pt x="617074" y="57205"/>
                  <a:pt x="556560" y="104542"/>
                  <a:pt x="491198" y="144890"/>
                </a:cubicBezTo>
                <a:cubicBezTo>
                  <a:pt x="490732" y="153277"/>
                  <a:pt x="490359" y="161663"/>
                  <a:pt x="489893" y="169957"/>
                </a:cubicBezTo>
                <a:cubicBezTo>
                  <a:pt x="484671" y="270035"/>
                  <a:pt x="479450" y="370113"/>
                  <a:pt x="474042" y="470192"/>
                </a:cubicBezTo>
                <a:cubicBezTo>
                  <a:pt x="500149" y="455003"/>
                  <a:pt x="529614" y="439255"/>
                  <a:pt x="557773" y="456960"/>
                </a:cubicBezTo>
                <a:close/>
              </a:path>
            </a:pathLst>
          </a:custGeom>
          <a:solidFill>
            <a:srgbClr val="5286F8"/>
          </a:solidFill>
          <a:ln w="19050" cap="flat">
            <a:solidFill>
              <a:schemeClr val="tx1"/>
            </a:solidFill>
            <a:prstDash val="solid"/>
            <a:miter/>
          </a:ln>
        </p:spPr>
        <p:txBody>
          <a:bodyPr rtlCol="0" anchor="ctr"/>
          <a:lstStyle/>
          <a:p>
            <a:endParaRPr lang="en-GB" sz="1050"/>
          </a:p>
        </p:txBody>
      </p:sp>
      <p:sp>
        <p:nvSpPr>
          <p:cNvPr id="5" name="Freeform: Shape 4">
            <a:extLst>
              <a:ext uri="{FF2B5EF4-FFF2-40B4-BE49-F238E27FC236}">
                <a16:creationId xmlns:a16="http://schemas.microsoft.com/office/drawing/2014/main" id="{F8FB63B6-06E9-36AF-222A-E907FDFC13DD}"/>
              </a:ext>
            </a:extLst>
          </p:cNvPr>
          <p:cNvSpPr/>
          <p:nvPr/>
        </p:nvSpPr>
        <p:spPr>
          <a:xfrm>
            <a:off x="229309" y="8531931"/>
            <a:ext cx="3150493" cy="2801126"/>
          </a:xfrm>
          <a:custGeom>
            <a:avLst/>
            <a:gdLst>
              <a:gd name="connsiteX0" fmla="*/ 1948472 w 4200657"/>
              <a:gd name="connsiteY0" fmla="*/ 181043 h 3734835"/>
              <a:gd name="connsiteX1" fmla="*/ 1905675 w 4200657"/>
              <a:gd name="connsiteY1" fmla="*/ 168277 h 3734835"/>
              <a:gd name="connsiteX2" fmla="*/ 1911922 w 4200657"/>
              <a:gd name="connsiteY2" fmla="*/ 20861 h 3734835"/>
              <a:gd name="connsiteX3" fmla="*/ 1955186 w 4200657"/>
              <a:gd name="connsiteY3" fmla="*/ 20861 h 3734835"/>
              <a:gd name="connsiteX4" fmla="*/ 1948472 w 4200657"/>
              <a:gd name="connsiteY4" fmla="*/ 181043 h 3734835"/>
              <a:gd name="connsiteX5" fmla="*/ 2431835 w 4200657"/>
              <a:gd name="connsiteY5" fmla="*/ 1548688 h 3734835"/>
              <a:gd name="connsiteX6" fmla="*/ 2419433 w 4200657"/>
              <a:gd name="connsiteY6" fmla="*/ 1583725 h 3734835"/>
              <a:gd name="connsiteX7" fmla="*/ 2443490 w 4200657"/>
              <a:gd name="connsiteY7" fmla="*/ 1612052 h 3734835"/>
              <a:gd name="connsiteX8" fmla="*/ 2455891 w 4200657"/>
              <a:gd name="connsiteY8" fmla="*/ 1577016 h 3734835"/>
              <a:gd name="connsiteX9" fmla="*/ 2431835 w 4200657"/>
              <a:gd name="connsiteY9" fmla="*/ 1548688 h 3734835"/>
              <a:gd name="connsiteX10" fmla="*/ 2230713 w 4200657"/>
              <a:gd name="connsiteY10" fmla="*/ 1559870 h 3734835"/>
              <a:gd name="connsiteX11" fmla="*/ 2218312 w 4200657"/>
              <a:gd name="connsiteY11" fmla="*/ 1594907 h 3734835"/>
              <a:gd name="connsiteX12" fmla="*/ 2242369 w 4200657"/>
              <a:gd name="connsiteY12" fmla="*/ 1623234 h 3734835"/>
              <a:gd name="connsiteX13" fmla="*/ 2254770 w 4200657"/>
              <a:gd name="connsiteY13" fmla="*/ 1588197 h 3734835"/>
              <a:gd name="connsiteX14" fmla="*/ 2230713 w 4200657"/>
              <a:gd name="connsiteY14" fmla="*/ 1559870 h 3734835"/>
              <a:gd name="connsiteX15" fmla="*/ 2253371 w 4200657"/>
              <a:gd name="connsiteY15" fmla="*/ 1488864 h 3734835"/>
              <a:gd name="connsiteX16" fmla="*/ 2152204 w 4200657"/>
              <a:gd name="connsiteY16" fmla="*/ 1549061 h 3734835"/>
              <a:gd name="connsiteX17" fmla="*/ 2170853 w 4200657"/>
              <a:gd name="connsiteY17" fmla="*/ 1559963 h 3734835"/>
              <a:gd name="connsiteX18" fmla="*/ 2259059 w 4200657"/>
              <a:gd name="connsiteY18" fmla="*/ 1509737 h 3734835"/>
              <a:gd name="connsiteX19" fmla="*/ 2253371 w 4200657"/>
              <a:gd name="connsiteY19" fmla="*/ 1488864 h 3734835"/>
              <a:gd name="connsiteX20" fmla="*/ 4198568 w 4200657"/>
              <a:gd name="connsiteY20" fmla="*/ 2555343 h 3734835"/>
              <a:gd name="connsiteX21" fmla="*/ 4146539 w 4200657"/>
              <a:gd name="connsiteY21" fmla="*/ 2600350 h 3734835"/>
              <a:gd name="connsiteX22" fmla="*/ 4067471 w 4200657"/>
              <a:gd name="connsiteY22" fmla="*/ 2650948 h 3734835"/>
              <a:gd name="connsiteX23" fmla="*/ 4067471 w 4200657"/>
              <a:gd name="connsiteY23" fmla="*/ 2650948 h 3734835"/>
              <a:gd name="connsiteX24" fmla="*/ 3933110 w 4200657"/>
              <a:gd name="connsiteY24" fmla="*/ 2715338 h 3734835"/>
              <a:gd name="connsiteX25" fmla="*/ 3931619 w 4200657"/>
              <a:gd name="connsiteY25" fmla="*/ 2715431 h 3734835"/>
              <a:gd name="connsiteX26" fmla="*/ 3878937 w 4200657"/>
              <a:gd name="connsiteY26" fmla="*/ 2732204 h 3734835"/>
              <a:gd name="connsiteX27" fmla="*/ 3875487 w 4200657"/>
              <a:gd name="connsiteY27" fmla="*/ 2732297 h 3734835"/>
              <a:gd name="connsiteX28" fmla="*/ 3840988 w 4200657"/>
              <a:gd name="connsiteY28" fmla="*/ 2751958 h 3734835"/>
              <a:gd name="connsiteX29" fmla="*/ 3827095 w 4200657"/>
              <a:gd name="connsiteY29" fmla="*/ 2758108 h 3734835"/>
              <a:gd name="connsiteX30" fmla="*/ 3804997 w 4200657"/>
              <a:gd name="connsiteY30" fmla="*/ 2767893 h 3734835"/>
              <a:gd name="connsiteX31" fmla="*/ 3795673 w 4200657"/>
              <a:gd name="connsiteY31" fmla="*/ 2772086 h 3734835"/>
              <a:gd name="connsiteX32" fmla="*/ 3708306 w 4200657"/>
              <a:gd name="connsiteY32" fmla="*/ 2914376 h 3734835"/>
              <a:gd name="connsiteX33" fmla="*/ 3689378 w 4200657"/>
              <a:gd name="connsiteY33" fmla="*/ 2901424 h 3734835"/>
              <a:gd name="connsiteX34" fmla="*/ 3741686 w 4200657"/>
              <a:gd name="connsiteY34" fmla="*/ 2849707 h 3734835"/>
              <a:gd name="connsiteX35" fmla="*/ 3631662 w 4200657"/>
              <a:gd name="connsiteY35" fmla="*/ 2827623 h 3734835"/>
              <a:gd name="connsiteX36" fmla="*/ 3632967 w 4200657"/>
              <a:gd name="connsiteY36" fmla="*/ 2689992 h 3734835"/>
              <a:gd name="connsiteX37" fmla="*/ 3676697 w 4200657"/>
              <a:gd name="connsiteY37" fmla="*/ 2636412 h 3734835"/>
              <a:gd name="connsiteX38" fmla="*/ 3677723 w 4200657"/>
              <a:gd name="connsiteY38" fmla="*/ 2635666 h 3734835"/>
              <a:gd name="connsiteX39" fmla="*/ 3677816 w 4200657"/>
              <a:gd name="connsiteY39" fmla="*/ 2635573 h 3734835"/>
              <a:gd name="connsiteX40" fmla="*/ 3678842 w 4200657"/>
              <a:gd name="connsiteY40" fmla="*/ 2634734 h 3734835"/>
              <a:gd name="connsiteX41" fmla="*/ 4035396 w 4200657"/>
              <a:gd name="connsiteY41" fmla="*/ 2479585 h 3734835"/>
              <a:gd name="connsiteX42" fmla="*/ 4121924 w 4200657"/>
              <a:gd name="connsiteY42" fmla="*/ 2457221 h 3734835"/>
              <a:gd name="connsiteX43" fmla="*/ 4154372 w 4200657"/>
              <a:gd name="connsiteY43" fmla="*/ 2467098 h 3734835"/>
              <a:gd name="connsiteX44" fmla="*/ 4136656 w 4200657"/>
              <a:gd name="connsiteY44" fmla="*/ 2518722 h 3734835"/>
              <a:gd name="connsiteX45" fmla="*/ 4138427 w 4200657"/>
              <a:gd name="connsiteY45" fmla="*/ 2524220 h 3734835"/>
              <a:gd name="connsiteX46" fmla="*/ 4182064 w 4200657"/>
              <a:gd name="connsiteY46" fmla="*/ 2514808 h 3734835"/>
              <a:gd name="connsiteX47" fmla="*/ 4198568 w 4200657"/>
              <a:gd name="connsiteY47" fmla="*/ 2555343 h 3734835"/>
              <a:gd name="connsiteX48" fmla="*/ 3764717 w 4200657"/>
              <a:gd name="connsiteY48" fmla="*/ 2785318 h 3734835"/>
              <a:gd name="connsiteX49" fmla="*/ 3666720 w 4200657"/>
              <a:gd name="connsiteY49" fmla="*/ 2827250 h 3734835"/>
              <a:gd name="connsiteX50" fmla="*/ 3764717 w 4200657"/>
              <a:gd name="connsiteY50" fmla="*/ 2785318 h 3734835"/>
              <a:gd name="connsiteX51" fmla="*/ 3916420 w 4200657"/>
              <a:gd name="connsiteY51" fmla="*/ 2641444 h 3734835"/>
              <a:gd name="connsiteX52" fmla="*/ 3925092 w 4200657"/>
              <a:gd name="connsiteY52" fmla="*/ 2604170 h 3734835"/>
              <a:gd name="connsiteX53" fmla="*/ 3928075 w 4200657"/>
              <a:gd name="connsiteY53" fmla="*/ 2588143 h 3734835"/>
              <a:gd name="connsiteX54" fmla="*/ 3900756 w 4200657"/>
              <a:gd name="connsiteY54" fmla="*/ 2596157 h 3734835"/>
              <a:gd name="connsiteX55" fmla="*/ 3870359 w 4200657"/>
              <a:gd name="connsiteY55" fmla="*/ 2645637 h 3734835"/>
              <a:gd name="connsiteX56" fmla="*/ 3756791 w 4200657"/>
              <a:gd name="connsiteY56" fmla="*/ 2707883 h 3734835"/>
              <a:gd name="connsiteX57" fmla="*/ 3751010 w 4200657"/>
              <a:gd name="connsiteY57" fmla="*/ 2687010 h 3734835"/>
              <a:gd name="connsiteX58" fmla="*/ 3854974 w 4200657"/>
              <a:gd name="connsiteY58" fmla="*/ 2630262 h 3734835"/>
              <a:gd name="connsiteX59" fmla="*/ 3899450 w 4200657"/>
              <a:gd name="connsiteY59" fmla="*/ 2555995 h 3734835"/>
              <a:gd name="connsiteX60" fmla="*/ 3941875 w 4200657"/>
              <a:gd name="connsiteY60" fmla="*/ 2554690 h 3734835"/>
              <a:gd name="connsiteX61" fmla="*/ 3945885 w 4200657"/>
              <a:gd name="connsiteY61" fmla="*/ 2609854 h 3734835"/>
              <a:gd name="connsiteX62" fmla="*/ 3942248 w 4200657"/>
              <a:gd name="connsiteY62" fmla="*/ 2626255 h 3734835"/>
              <a:gd name="connsiteX63" fmla="*/ 3990733 w 4200657"/>
              <a:gd name="connsiteY63" fmla="*/ 2575750 h 3734835"/>
              <a:gd name="connsiteX64" fmla="*/ 4034557 w 4200657"/>
              <a:gd name="connsiteY64" fmla="*/ 2512199 h 3734835"/>
              <a:gd name="connsiteX65" fmla="*/ 4072599 w 4200657"/>
              <a:gd name="connsiteY65" fmla="*/ 2529717 h 3734835"/>
              <a:gd name="connsiteX66" fmla="*/ 4120245 w 4200657"/>
              <a:gd name="connsiteY66" fmla="*/ 2503440 h 3734835"/>
              <a:gd name="connsiteX67" fmla="*/ 4131807 w 4200657"/>
              <a:gd name="connsiteY67" fmla="*/ 2495519 h 3734835"/>
              <a:gd name="connsiteX68" fmla="*/ 4103742 w 4200657"/>
              <a:gd name="connsiteY68" fmla="*/ 2483778 h 3734835"/>
              <a:gd name="connsiteX69" fmla="*/ 4040990 w 4200657"/>
              <a:gd name="connsiteY69" fmla="*/ 2500551 h 3734835"/>
              <a:gd name="connsiteX70" fmla="*/ 3919031 w 4200657"/>
              <a:gd name="connsiteY70" fmla="*/ 2535122 h 3734835"/>
              <a:gd name="connsiteX71" fmla="*/ 3719402 w 4200657"/>
              <a:gd name="connsiteY71" fmla="*/ 2633896 h 3734835"/>
              <a:gd name="connsiteX72" fmla="*/ 3690963 w 4200657"/>
              <a:gd name="connsiteY72" fmla="*/ 2652812 h 3734835"/>
              <a:gd name="connsiteX73" fmla="*/ 3689844 w 4200657"/>
              <a:gd name="connsiteY73" fmla="*/ 2653837 h 3734835"/>
              <a:gd name="connsiteX74" fmla="*/ 3632967 w 4200657"/>
              <a:gd name="connsiteY74" fmla="*/ 2771341 h 3734835"/>
              <a:gd name="connsiteX75" fmla="*/ 3648911 w 4200657"/>
              <a:gd name="connsiteY75" fmla="*/ 2811782 h 3734835"/>
              <a:gd name="connsiteX76" fmla="*/ 3786255 w 4200657"/>
              <a:gd name="connsiteY76" fmla="*/ 2752797 h 3734835"/>
              <a:gd name="connsiteX77" fmla="*/ 3916420 w 4200657"/>
              <a:gd name="connsiteY77" fmla="*/ 2641444 h 3734835"/>
              <a:gd name="connsiteX78" fmla="*/ 4044440 w 4200657"/>
              <a:gd name="connsiteY78" fmla="*/ 2566897 h 3734835"/>
              <a:gd name="connsiteX79" fmla="*/ 4049102 w 4200657"/>
              <a:gd name="connsiteY79" fmla="*/ 2554131 h 3734835"/>
              <a:gd name="connsiteX80" fmla="*/ 4050594 w 4200657"/>
              <a:gd name="connsiteY80" fmla="*/ 2549099 h 3734835"/>
              <a:gd name="connsiteX81" fmla="*/ 4051713 w 4200657"/>
              <a:gd name="connsiteY81" fmla="*/ 2540061 h 3734835"/>
              <a:gd name="connsiteX82" fmla="*/ 4034091 w 4200657"/>
              <a:gd name="connsiteY82" fmla="*/ 2551429 h 3734835"/>
              <a:gd name="connsiteX83" fmla="*/ 4006212 w 4200657"/>
              <a:gd name="connsiteY83" fmla="*/ 2591218 h 3734835"/>
              <a:gd name="connsiteX84" fmla="*/ 3930313 w 4200657"/>
              <a:gd name="connsiteY84" fmla="*/ 2663621 h 3734835"/>
              <a:gd name="connsiteX85" fmla="*/ 3908122 w 4200657"/>
              <a:gd name="connsiteY85" fmla="*/ 2701640 h 3734835"/>
              <a:gd name="connsiteX86" fmla="*/ 4044440 w 4200657"/>
              <a:gd name="connsiteY86" fmla="*/ 2566897 h 3734835"/>
              <a:gd name="connsiteX87" fmla="*/ 4107565 w 4200657"/>
              <a:gd name="connsiteY87" fmla="*/ 2560002 h 3734835"/>
              <a:gd name="connsiteX88" fmla="*/ 4091993 w 4200657"/>
              <a:gd name="connsiteY88" fmla="*/ 2540899 h 3734835"/>
              <a:gd name="connsiteX89" fmla="*/ 4085653 w 4200657"/>
              <a:gd name="connsiteY89" fmla="*/ 2549193 h 3734835"/>
              <a:gd name="connsiteX90" fmla="*/ 4068683 w 4200657"/>
              <a:gd name="connsiteY90" fmla="*/ 2562704 h 3734835"/>
              <a:gd name="connsiteX91" fmla="*/ 3997354 w 4200657"/>
              <a:gd name="connsiteY91" fmla="*/ 2673126 h 3734835"/>
              <a:gd name="connsiteX92" fmla="*/ 4064674 w 4200657"/>
              <a:gd name="connsiteY92" fmla="*/ 2623087 h 3734835"/>
              <a:gd name="connsiteX93" fmla="*/ 4107565 w 4200657"/>
              <a:gd name="connsiteY93" fmla="*/ 2560002 h 3734835"/>
              <a:gd name="connsiteX94" fmla="*/ 4161831 w 4200657"/>
              <a:gd name="connsiteY94" fmla="*/ 2536240 h 3734835"/>
              <a:gd name="connsiteX95" fmla="*/ 4150549 w 4200657"/>
              <a:gd name="connsiteY95" fmla="*/ 2541924 h 3734835"/>
              <a:gd name="connsiteX96" fmla="*/ 4134045 w 4200657"/>
              <a:gd name="connsiteY96" fmla="*/ 2553945 h 3734835"/>
              <a:gd name="connsiteX97" fmla="*/ 4121551 w 4200657"/>
              <a:gd name="connsiteY97" fmla="*/ 2580409 h 3734835"/>
              <a:gd name="connsiteX98" fmla="*/ 4112227 w 4200657"/>
              <a:gd name="connsiteY98" fmla="*/ 2596623 h 3734835"/>
              <a:gd name="connsiteX99" fmla="*/ 4135537 w 4200657"/>
              <a:gd name="connsiteY99" fmla="*/ 2581713 h 3734835"/>
              <a:gd name="connsiteX100" fmla="*/ 4172647 w 4200657"/>
              <a:gd name="connsiteY100" fmla="*/ 2556181 h 3734835"/>
              <a:gd name="connsiteX101" fmla="*/ 4161831 w 4200657"/>
              <a:gd name="connsiteY101" fmla="*/ 2536240 h 3734835"/>
              <a:gd name="connsiteX102" fmla="*/ 1876490 w 4200657"/>
              <a:gd name="connsiteY102" fmla="*/ 3565259 h 3734835"/>
              <a:gd name="connsiteX103" fmla="*/ 1866607 w 4200657"/>
              <a:gd name="connsiteY103" fmla="*/ 3557990 h 3734835"/>
              <a:gd name="connsiteX104" fmla="*/ 1691127 w 4200657"/>
              <a:gd name="connsiteY104" fmla="*/ 3518108 h 3734835"/>
              <a:gd name="connsiteX105" fmla="*/ 1680218 w 4200657"/>
              <a:gd name="connsiteY105" fmla="*/ 3536745 h 3734835"/>
              <a:gd name="connsiteX106" fmla="*/ 1856537 w 4200657"/>
              <a:gd name="connsiteY106" fmla="*/ 3579236 h 3734835"/>
              <a:gd name="connsiteX107" fmla="*/ 1848425 w 4200657"/>
              <a:gd name="connsiteY107" fmla="*/ 3713140 h 3734835"/>
              <a:gd name="connsiteX108" fmla="*/ 1672012 w 4200657"/>
              <a:gd name="connsiteY108" fmla="*/ 3662728 h 3734835"/>
              <a:gd name="connsiteX109" fmla="*/ 1661103 w 4200657"/>
              <a:gd name="connsiteY109" fmla="*/ 3681365 h 3734835"/>
              <a:gd name="connsiteX110" fmla="*/ 1857282 w 4200657"/>
              <a:gd name="connsiteY110" fmla="*/ 3734572 h 3734835"/>
              <a:gd name="connsiteX111" fmla="*/ 1858868 w 4200657"/>
              <a:gd name="connsiteY111" fmla="*/ 3734386 h 3734835"/>
              <a:gd name="connsiteX112" fmla="*/ 1867726 w 4200657"/>
              <a:gd name="connsiteY112" fmla="*/ 3726651 h 3734835"/>
              <a:gd name="connsiteX113" fmla="*/ 1877516 w 4200657"/>
              <a:gd name="connsiteY113" fmla="*/ 3568707 h 3734835"/>
              <a:gd name="connsiteX114" fmla="*/ 1876490 w 4200657"/>
              <a:gd name="connsiteY114" fmla="*/ 3565259 h 3734835"/>
              <a:gd name="connsiteX115" fmla="*/ 2820464 w 4200657"/>
              <a:gd name="connsiteY115" fmla="*/ 3627784 h 3734835"/>
              <a:gd name="connsiteX116" fmla="*/ 2604984 w 4200657"/>
              <a:gd name="connsiteY116" fmla="*/ 3656671 h 3734835"/>
              <a:gd name="connsiteX117" fmla="*/ 2588946 w 4200657"/>
              <a:gd name="connsiteY117" fmla="*/ 3545224 h 3734835"/>
              <a:gd name="connsiteX118" fmla="*/ 2813844 w 4200657"/>
              <a:gd name="connsiteY118" fmla="*/ 3504131 h 3734835"/>
              <a:gd name="connsiteX119" fmla="*/ 2802934 w 4200657"/>
              <a:gd name="connsiteY119" fmla="*/ 3485494 h 3734835"/>
              <a:gd name="connsiteX120" fmla="*/ 2581300 w 4200657"/>
              <a:gd name="connsiteY120" fmla="*/ 3522301 h 3734835"/>
              <a:gd name="connsiteX121" fmla="*/ 2576545 w 4200657"/>
              <a:gd name="connsiteY121" fmla="*/ 3521836 h 3734835"/>
              <a:gd name="connsiteX122" fmla="*/ 2566008 w 4200657"/>
              <a:gd name="connsiteY122" fmla="*/ 3536838 h 3734835"/>
              <a:gd name="connsiteX123" fmla="*/ 2584936 w 4200657"/>
              <a:gd name="connsiteY123" fmla="*/ 3668599 h 3734835"/>
              <a:gd name="connsiteX124" fmla="*/ 2585030 w 4200657"/>
              <a:gd name="connsiteY124" fmla="*/ 3669064 h 3734835"/>
              <a:gd name="connsiteX125" fmla="*/ 2585123 w 4200657"/>
              <a:gd name="connsiteY125" fmla="*/ 3669344 h 3734835"/>
              <a:gd name="connsiteX126" fmla="*/ 2593608 w 4200657"/>
              <a:gd name="connsiteY126" fmla="*/ 3676333 h 3734835"/>
              <a:gd name="connsiteX127" fmla="*/ 2831280 w 4200657"/>
              <a:gd name="connsiteY127" fmla="*/ 3646421 h 3734835"/>
              <a:gd name="connsiteX128" fmla="*/ 2820464 w 4200657"/>
              <a:gd name="connsiteY128" fmla="*/ 3627784 h 3734835"/>
              <a:gd name="connsiteX129" fmla="*/ 2089080 w 4200657"/>
              <a:gd name="connsiteY129" fmla="*/ 3177990 h 3734835"/>
              <a:gd name="connsiteX130" fmla="*/ 2114628 w 4200657"/>
              <a:gd name="connsiteY130" fmla="*/ 3167461 h 3734835"/>
              <a:gd name="connsiteX131" fmla="*/ 2125164 w 4200657"/>
              <a:gd name="connsiteY131" fmla="*/ 3141929 h 3734835"/>
              <a:gd name="connsiteX132" fmla="*/ 2125164 w 4200657"/>
              <a:gd name="connsiteY132" fmla="*/ 3139599 h 3734835"/>
              <a:gd name="connsiteX133" fmla="*/ 2114628 w 4200657"/>
              <a:gd name="connsiteY133" fmla="*/ 3114067 h 3734835"/>
              <a:gd name="connsiteX134" fmla="*/ 2089080 w 4200657"/>
              <a:gd name="connsiteY134" fmla="*/ 3103537 h 3734835"/>
              <a:gd name="connsiteX135" fmla="*/ 2063532 w 4200657"/>
              <a:gd name="connsiteY135" fmla="*/ 3114067 h 3734835"/>
              <a:gd name="connsiteX136" fmla="*/ 2052996 w 4200657"/>
              <a:gd name="connsiteY136" fmla="*/ 3139599 h 3734835"/>
              <a:gd name="connsiteX137" fmla="*/ 2052996 w 4200657"/>
              <a:gd name="connsiteY137" fmla="*/ 3141929 h 3734835"/>
              <a:gd name="connsiteX138" fmla="*/ 2063532 w 4200657"/>
              <a:gd name="connsiteY138" fmla="*/ 3167461 h 3734835"/>
              <a:gd name="connsiteX139" fmla="*/ 2089080 w 4200657"/>
              <a:gd name="connsiteY139" fmla="*/ 3177990 h 3734835"/>
              <a:gd name="connsiteX140" fmla="*/ 2098218 w 4200657"/>
              <a:gd name="connsiteY140" fmla="*/ 3405729 h 3734835"/>
              <a:gd name="connsiteX141" fmla="*/ 2098218 w 4200657"/>
              <a:gd name="connsiteY141" fmla="*/ 3477853 h 3734835"/>
              <a:gd name="connsiteX142" fmla="*/ 2098218 w 4200657"/>
              <a:gd name="connsiteY142" fmla="*/ 3405729 h 3734835"/>
              <a:gd name="connsiteX143" fmla="*/ 2797247 w 4200657"/>
              <a:gd name="connsiteY143" fmla="*/ 2319776 h 3734835"/>
              <a:gd name="connsiteX144" fmla="*/ 2793983 w 4200657"/>
              <a:gd name="connsiteY144" fmla="*/ 2902915 h 3734835"/>
              <a:gd name="connsiteX145" fmla="*/ 2814869 w 4200657"/>
              <a:gd name="connsiteY145" fmla="*/ 2908692 h 3734835"/>
              <a:gd name="connsiteX146" fmla="*/ 2818133 w 4200657"/>
              <a:gd name="connsiteY146" fmla="*/ 2313999 h 3734835"/>
              <a:gd name="connsiteX147" fmla="*/ 2797247 w 4200657"/>
              <a:gd name="connsiteY147" fmla="*/ 2319776 h 3734835"/>
              <a:gd name="connsiteX148" fmla="*/ 3529376 w 4200657"/>
              <a:gd name="connsiteY148" fmla="*/ 2648619 h 3734835"/>
              <a:gd name="connsiteX149" fmla="*/ 3292544 w 4200657"/>
              <a:gd name="connsiteY149" fmla="*/ 2676387 h 3734835"/>
              <a:gd name="connsiteX150" fmla="*/ 3204710 w 4200657"/>
              <a:gd name="connsiteY150" fmla="*/ 2643587 h 3734835"/>
              <a:gd name="connsiteX151" fmla="*/ 3017576 w 4200657"/>
              <a:gd name="connsiteY151" fmla="*/ 2644518 h 3734835"/>
              <a:gd name="connsiteX152" fmla="*/ 3017576 w 4200657"/>
              <a:gd name="connsiteY152" fmla="*/ 2666137 h 3734835"/>
              <a:gd name="connsiteX153" fmla="*/ 3139908 w 4200657"/>
              <a:gd name="connsiteY153" fmla="*/ 2665485 h 3734835"/>
              <a:gd name="connsiteX154" fmla="*/ 3271564 w 4200657"/>
              <a:gd name="connsiteY154" fmla="*/ 2682910 h 3734835"/>
              <a:gd name="connsiteX155" fmla="*/ 3162472 w 4200657"/>
              <a:gd name="connsiteY155" fmla="*/ 2729688 h 3734835"/>
              <a:gd name="connsiteX156" fmla="*/ 3173381 w 4200657"/>
              <a:gd name="connsiteY156" fmla="*/ 2748324 h 3734835"/>
              <a:gd name="connsiteX157" fmla="*/ 3529283 w 4200657"/>
              <a:gd name="connsiteY157" fmla="*/ 2670237 h 3734835"/>
              <a:gd name="connsiteX158" fmla="*/ 3529376 w 4200657"/>
              <a:gd name="connsiteY158" fmla="*/ 2648619 h 3734835"/>
              <a:gd name="connsiteX159" fmla="*/ 1550892 w 4200657"/>
              <a:gd name="connsiteY159" fmla="*/ 2763886 h 3734835"/>
              <a:gd name="connsiteX160" fmla="*/ 1451311 w 4200657"/>
              <a:gd name="connsiteY160" fmla="*/ 2815882 h 3734835"/>
              <a:gd name="connsiteX161" fmla="*/ 1596394 w 4200657"/>
              <a:gd name="connsiteY161" fmla="*/ 2716083 h 3734835"/>
              <a:gd name="connsiteX162" fmla="*/ 1590613 w 4200657"/>
              <a:gd name="connsiteY162" fmla="*/ 2695210 h 3734835"/>
              <a:gd name="connsiteX163" fmla="*/ 1427814 w 4200657"/>
              <a:gd name="connsiteY163" fmla="*/ 2834891 h 3734835"/>
              <a:gd name="connsiteX164" fmla="*/ 1429492 w 4200657"/>
              <a:gd name="connsiteY164" fmla="*/ 2840762 h 3734835"/>
              <a:gd name="connsiteX165" fmla="*/ 1350424 w 4200657"/>
              <a:gd name="connsiteY165" fmla="*/ 3022934 h 3734835"/>
              <a:gd name="connsiteX166" fmla="*/ 1371310 w 4200657"/>
              <a:gd name="connsiteY166" fmla="*/ 3028712 h 3734835"/>
              <a:gd name="connsiteX167" fmla="*/ 1556580 w 4200657"/>
              <a:gd name="connsiteY167" fmla="*/ 2784666 h 3734835"/>
              <a:gd name="connsiteX168" fmla="*/ 1550892 w 4200657"/>
              <a:gd name="connsiteY168" fmla="*/ 2763886 h 3734835"/>
              <a:gd name="connsiteX169" fmla="*/ 1694577 w 4200657"/>
              <a:gd name="connsiteY169" fmla="*/ 2418550 h 3734835"/>
              <a:gd name="connsiteX170" fmla="*/ 1745859 w 4200657"/>
              <a:gd name="connsiteY170" fmla="*/ 2532979 h 3734835"/>
              <a:gd name="connsiteX171" fmla="*/ 1766745 w 4200657"/>
              <a:gd name="connsiteY171" fmla="*/ 2527201 h 3734835"/>
              <a:gd name="connsiteX172" fmla="*/ 1701010 w 4200657"/>
              <a:gd name="connsiteY172" fmla="*/ 2383607 h 3734835"/>
              <a:gd name="connsiteX173" fmla="*/ 1629028 w 4200657"/>
              <a:gd name="connsiteY173" fmla="*/ 2309526 h 3734835"/>
              <a:gd name="connsiteX174" fmla="*/ 1623247 w 4200657"/>
              <a:gd name="connsiteY174" fmla="*/ 2330399 h 3734835"/>
              <a:gd name="connsiteX175" fmla="*/ 1694577 w 4200657"/>
              <a:gd name="connsiteY175" fmla="*/ 2418550 h 3734835"/>
              <a:gd name="connsiteX176" fmla="*/ 2547267 w 4200657"/>
              <a:gd name="connsiteY176" fmla="*/ 2298437 h 3734835"/>
              <a:gd name="connsiteX177" fmla="*/ 2515006 w 4200657"/>
              <a:gd name="connsiteY177" fmla="*/ 2393950 h 3734835"/>
              <a:gd name="connsiteX178" fmla="*/ 2451695 w 4200657"/>
              <a:gd name="connsiteY178" fmla="*/ 2509683 h 3734835"/>
              <a:gd name="connsiteX179" fmla="*/ 2203300 w 4200657"/>
              <a:gd name="connsiteY179" fmla="*/ 2955750 h 3734835"/>
              <a:gd name="connsiteX180" fmla="*/ 2199384 w 4200657"/>
              <a:gd name="connsiteY180" fmla="*/ 2965627 h 3734835"/>
              <a:gd name="connsiteX181" fmla="*/ 2209827 w 4200657"/>
              <a:gd name="connsiteY181" fmla="*/ 3678383 h 3734835"/>
              <a:gd name="connsiteX182" fmla="*/ 2188195 w 4200657"/>
              <a:gd name="connsiteY182" fmla="*/ 3678383 h 3734835"/>
              <a:gd name="connsiteX183" fmla="*/ 2177752 w 4200657"/>
              <a:gd name="connsiteY183" fmla="*/ 2963670 h 3734835"/>
              <a:gd name="connsiteX184" fmla="*/ 2054021 w 4200657"/>
              <a:gd name="connsiteY184" fmla="*/ 2753077 h 3734835"/>
              <a:gd name="connsiteX185" fmla="*/ 1975139 w 4200657"/>
              <a:gd name="connsiteY185" fmla="*/ 2848123 h 3734835"/>
              <a:gd name="connsiteX186" fmla="*/ 1813366 w 4200657"/>
              <a:gd name="connsiteY186" fmla="*/ 2849707 h 3734835"/>
              <a:gd name="connsiteX187" fmla="*/ 1796396 w 4200657"/>
              <a:gd name="connsiteY187" fmla="*/ 2865176 h 3734835"/>
              <a:gd name="connsiteX188" fmla="*/ 1772993 w 4200657"/>
              <a:gd name="connsiteY188" fmla="*/ 2880924 h 3734835"/>
              <a:gd name="connsiteX189" fmla="*/ 1773645 w 4200657"/>
              <a:gd name="connsiteY189" fmla="*/ 2908972 h 3734835"/>
              <a:gd name="connsiteX190" fmla="*/ 1772619 w 4200657"/>
              <a:gd name="connsiteY190" fmla="*/ 2914283 h 3734835"/>
              <a:gd name="connsiteX191" fmla="*/ 1743342 w 4200657"/>
              <a:gd name="connsiteY191" fmla="*/ 2966652 h 3734835"/>
              <a:gd name="connsiteX192" fmla="*/ 1746978 w 4200657"/>
              <a:gd name="connsiteY192" fmla="*/ 3196534 h 3734835"/>
              <a:gd name="connsiteX193" fmla="*/ 1726092 w 4200657"/>
              <a:gd name="connsiteY193" fmla="*/ 3190757 h 3734835"/>
              <a:gd name="connsiteX194" fmla="*/ 1732339 w 4200657"/>
              <a:gd name="connsiteY194" fmla="*/ 3008118 h 3734835"/>
              <a:gd name="connsiteX195" fmla="*/ 1589494 w 4200657"/>
              <a:gd name="connsiteY195" fmla="*/ 3022841 h 3734835"/>
              <a:gd name="connsiteX196" fmla="*/ 1542314 w 4200657"/>
              <a:gd name="connsiteY196" fmla="*/ 2872071 h 3734835"/>
              <a:gd name="connsiteX197" fmla="*/ 1541941 w 4200657"/>
              <a:gd name="connsiteY197" fmla="*/ 2872630 h 3734835"/>
              <a:gd name="connsiteX198" fmla="*/ 1548468 w 4200657"/>
              <a:gd name="connsiteY198" fmla="*/ 2830418 h 3734835"/>
              <a:gd name="connsiteX199" fmla="*/ 1549027 w 4200657"/>
              <a:gd name="connsiteY199" fmla="*/ 2827157 h 3734835"/>
              <a:gd name="connsiteX200" fmla="*/ 1549587 w 4200657"/>
              <a:gd name="connsiteY200" fmla="*/ 2824921 h 3734835"/>
              <a:gd name="connsiteX201" fmla="*/ 1550239 w 4200657"/>
              <a:gd name="connsiteY201" fmla="*/ 2821659 h 3734835"/>
              <a:gd name="connsiteX202" fmla="*/ 1577746 w 4200657"/>
              <a:gd name="connsiteY202" fmla="*/ 2778795 h 3734835"/>
              <a:gd name="connsiteX203" fmla="*/ 1578025 w 4200657"/>
              <a:gd name="connsiteY203" fmla="*/ 2778329 h 3734835"/>
              <a:gd name="connsiteX204" fmla="*/ 1631266 w 4200657"/>
              <a:gd name="connsiteY204" fmla="*/ 2739472 h 3734835"/>
              <a:gd name="connsiteX205" fmla="*/ 1659798 w 4200657"/>
              <a:gd name="connsiteY205" fmla="*/ 2653651 h 3734835"/>
              <a:gd name="connsiteX206" fmla="*/ 1676674 w 4200657"/>
              <a:gd name="connsiteY206" fmla="*/ 2586000 h 3734835"/>
              <a:gd name="connsiteX207" fmla="*/ 1736628 w 4200657"/>
              <a:gd name="connsiteY207" fmla="*/ 2553758 h 3734835"/>
              <a:gd name="connsiteX208" fmla="*/ 1787538 w 4200657"/>
              <a:gd name="connsiteY208" fmla="*/ 2538570 h 3734835"/>
              <a:gd name="connsiteX209" fmla="*/ 1804601 w 4200657"/>
              <a:gd name="connsiteY209" fmla="*/ 2216809 h 3734835"/>
              <a:gd name="connsiteX210" fmla="*/ 1805907 w 4200657"/>
              <a:gd name="connsiteY210" fmla="*/ 2192582 h 3734835"/>
              <a:gd name="connsiteX211" fmla="*/ 1810382 w 4200657"/>
              <a:gd name="connsiteY211" fmla="*/ 2108531 h 3734835"/>
              <a:gd name="connsiteX212" fmla="*/ 1838634 w 4200657"/>
              <a:gd name="connsiteY212" fmla="*/ 1543563 h 3734835"/>
              <a:gd name="connsiteX213" fmla="*/ 1124780 w 4200657"/>
              <a:gd name="connsiteY213" fmla="*/ 1507501 h 3734835"/>
              <a:gd name="connsiteX214" fmla="*/ 1116761 w 4200657"/>
              <a:gd name="connsiteY214" fmla="*/ 1504706 h 3734835"/>
              <a:gd name="connsiteX215" fmla="*/ 351718 w 4200657"/>
              <a:gd name="connsiteY215" fmla="*/ 1302499 h 3734835"/>
              <a:gd name="connsiteX216" fmla="*/ 348920 w 4200657"/>
              <a:gd name="connsiteY216" fmla="*/ 1302033 h 3734835"/>
              <a:gd name="connsiteX217" fmla="*/ 341275 w 4200657"/>
              <a:gd name="connsiteY217" fmla="*/ 1294578 h 3734835"/>
              <a:gd name="connsiteX218" fmla="*/ 10268 w 4200657"/>
              <a:gd name="connsiteY218" fmla="*/ 1010184 h 3734835"/>
              <a:gd name="connsiteX219" fmla="*/ 5793 w 4200657"/>
              <a:gd name="connsiteY219" fmla="*/ 1008879 h 3734835"/>
              <a:gd name="connsiteX220" fmla="*/ 478 w 4200657"/>
              <a:gd name="connsiteY220" fmla="*/ 1002823 h 3734835"/>
              <a:gd name="connsiteX221" fmla="*/ 198 w 4200657"/>
              <a:gd name="connsiteY221" fmla="*/ 997791 h 3734835"/>
              <a:gd name="connsiteX222" fmla="*/ 5140 w 4200657"/>
              <a:gd name="connsiteY222" fmla="*/ 989777 h 3734835"/>
              <a:gd name="connsiteX223" fmla="*/ 128125 w 4200657"/>
              <a:gd name="connsiteY223" fmla="*/ 910012 h 3734835"/>
              <a:gd name="connsiteX224" fmla="*/ 418665 w 4200657"/>
              <a:gd name="connsiteY224" fmla="*/ 721503 h 3734835"/>
              <a:gd name="connsiteX225" fmla="*/ 422954 w 4200657"/>
              <a:gd name="connsiteY225" fmla="*/ 718894 h 3734835"/>
              <a:gd name="connsiteX226" fmla="*/ 426124 w 4200657"/>
              <a:gd name="connsiteY226" fmla="*/ 718056 h 3734835"/>
              <a:gd name="connsiteX227" fmla="*/ 750790 w 4200657"/>
              <a:gd name="connsiteY227" fmla="*/ 405800 h 3734835"/>
              <a:gd name="connsiteX228" fmla="*/ 1147717 w 4200657"/>
              <a:gd name="connsiteY228" fmla="*/ 193343 h 3734835"/>
              <a:gd name="connsiteX229" fmla="*/ 1153498 w 4200657"/>
              <a:gd name="connsiteY229" fmla="*/ 214216 h 3734835"/>
              <a:gd name="connsiteX230" fmla="*/ 746780 w 4200657"/>
              <a:gd name="connsiteY230" fmla="*/ 436830 h 3734835"/>
              <a:gd name="connsiteX231" fmla="*/ 462488 w 4200657"/>
              <a:gd name="connsiteY231" fmla="*/ 711067 h 3734835"/>
              <a:gd name="connsiteX232" fmla="*/ 1530472 w 4200657"/>
              <a:gd name="connsiteY232" fmla="*/ 572038 h 3734835"/>
              <a:gd name="connsiteX233" fmla="*/ 1636394 w 4200657"/>
              <a:gd name="connsiteY233" fmla="*/ 566820 h 3734835"/>
              <a:gd name="connsiteX234" fmla="*/ 1704926 w 4200657"/>
              <a:gd name="connsiteY234" fmla="*/ 136688 h 3734835"/>
              <a:gd name="connsiteX235" fmla="*/ 1725813 w 4200657"/>
              <a:gd name="connsiteY235" fmla="*/ 142465 h 3734835"/>
              <a:gd name="connsiteX236" fmla="*/ 1658119 w 4200657"/>
              <a:gd name="connsiteY236" fmla="*/ 566074 h 3734835"/>
              <a:gd name="connsiteX237" fmla="*/ 1888332 w 4200657"/>
              <a:gd name="connsiteY237" fmla="*/ 566634 h 3734835"/>
              <a:gd name="connsiteX238" fmla="*/ 1931502 w 4200657"/>
              <a:gd name="connsiteY238" fmla="*/ 568311 h 3734835"/>
              <a:gd name="connsiteX239" fmla="*/ 2642932 w 4200657"/>
              <a:gd name="connsiteY239" fmla="*/ 667923 h 3734835"/>
              <a:gd name="connsiteX240" fmla="*/ 2573561 w 4200657"/>
              <a:gd name="connsiteY240" fmla="*/ 455280 h 3734835"/>
              <a:gd name="connsiteX241" fmla="*/ 2367591 w 4200657"/>
              <a:gd name="connsiteY241" fmla="*/ 203127 h 3734835"/>
              <a:gd name="connsiteX242" fmla="*/ 2373372 w 4200657"/>
              <a:gd name="connsiteY242" fmla="*/ 182254 h 3734835"/>
              <a:gd name="connsiteX243" fmla="*/ 2580088 w 4200657"/>
              <a:gd name="connsiteY243" fmla="*/ 413907 h 3734835"/>
              <a:gd name="connsiteX244" fmla="*/ 2666429 w 4200657"/>
              <a:gd name="connsiteY244" fmla="*/ 673514 h 3734835"/>
              <a:gd name="connsiteX245" fmla="*/ 2853191 w 4200657"/>
              <a:gd name="connsiteY245" fmla="*/ 723367 h 3734835"/>
              <a:gd name="connsiteX246" fmla="*/ 3582524 w 4200657"/>
              <a:gd name="connsiteY246" fmla="*/ 970209 h 3734835"/>
              <a:gd name="connsiteX247" fmla="*/ 3627652 w 4200657"/>
              <a:gd name="connsiteY247" fmla="*/ 985397 h 3734835"/>
              <a:gd name="connsiteX248" fmla="*/ 3629704 w 4200657"/>
              <a:gd name="connsiteY248" fmla="*/ 986422 h 3734835"/>
              <a:gd name="connsiteX249" fmla="*/ 3634925 w 4200657"/>
              <a:gd name="connsiteY249" fmla="*/ 993970 h 3734835"/>
              <a:gd name="connsiteX250" fmla="*/ 3635205 w 4200657"/>
              <a:gd name="connsiteY250" fmla="*/ 998723 h 3734835"/>
              <a:gd name="connsiteX251" fmla="*/ 3660193 w 4200657"/>
              <a:gd name="connsiteY251" fmla="*/ 1323278 h 3734835"/>
              <a:gd name="connsiteX252" fmla="*/ 3656184 w 4200657"/>
              <a:gd name="connsiteY252" fmla="*/ 1334740 h 3734835"/>
              <a:gd name="connsiteX253" fmla="*/ 3649751 w 4200657"/>
              <a:gd name="connsiteY253" fmla="*/ 1336976 h 3734835"/>
              <a:gd name="connsiteX254" fmla="*/ 3041725 w 4200657"/>
              <a:gd name="connsiteY254" fmla="*/ 1527349 h 3734835"/>
              <a:gd name="connsiteX255" fmla="*/ 3032214 w 4200657"/>
              <a:gd name="connsiteY255" fmla="*/ 1528281 h 3734835"/>
              <a:gd name="connsiteX256" fmla="*/ 2529085 w 4200657"/>
              <a:gd name="connsiteY256" fmla="*/ 1525765 h 3734835"/>
              <a:gd name="connsiteX257" fmla="*/ 2522651 w 4200657"/>
              <a:gd name="connsiteY257" fmla="*/ 1589688 h 3734835"/>
              <a:gd name="connsiteX258" fmla="*/ 2524237 w 4200657"/>
              <a:gd name="connsiteY258" fmla="*/ 1796368 h 3734835"/>
              <a:gd name="connsiteX259" fmla="*/ 2473700 w 4200657"/>
              <a:gd name="connsiteY259" fmla="*/ 1933254 h 3734835"/>
              <a:gd name="connsiteX260" fmla="*/ 2438828 w 4200657"/>
              <a:gd name="connsiteY260" fmla="*/ 1958133 h 3734835"/>
              <a:gd name="connsiteX261" fmla="*/ 2424935 w 4200657"/>
              <a:gd name="connsiteY261" fmla="*/ 2035196 h 3734835"/>
              <a:gd name="connsiteX262" fmla="*/ 2421764 w 4200657"/>
              <a:gd name="connsiteY262" fmla="*/ 2052621 h 3734835"/>
              <a:gd name="connsiteX263" fmla="*/ 2419061 w 4200657"/>
              <a:gd name="connsiteY263" fmla="*/ 2067530 h 3734835"/>
              <a:gd name="connsiteX264" fmla="*/ 2415517 w 4200657"/>
              <a:gd name="connsiteY264" fmla="*/ 2073587 h 3734835"/>
              <a:gd name="connsiteX265" fmla="*/ 2263161 w 4200657"/>
              <a:gd name="connsiteY265" fmla="*/ 2185593 h 3734835"/>
              <a:gd name="connsiteX266" fmla="*/ 2389876 w 4200657"/>
              <a:gd name="connsiteY266" fmla="*/ 2304401 h 3734835"/>
              <a:gd name="connsiteX267" fmla="*/ 2385400 w 4200657"/>
              <a:gd name="connsiteY267" fmla="*/ 2329933 h 3734835"/>
              <a:gd name="connsiteX268" fmla="*/ 2310435 w 4200657"/>
              <a:gd name="connsiteY268" fmla="*/ 2259673 h 3734835"/>
              <a:gd name="connsiteX269" fmla="*/ 2310248 w 4200657"/>
              <a:gd name="connsiteY269" fmla="*/ 2260046 h 3734835"/>
              <a:gd name="connsiteX270" fmla="*/ 2263255 w 4200657"/>
              <a:gd name="connsiteY270" fmla="*/ 2296760 h 3734835"/>
              <a:gd name="connsiteX271" fmla="*/ 2263348 w 4200657"/>
              <a:gd name="connsiteY271" fmla="*/ 2296853 h 3734835"/>
              <a:gd name="connsiteX272" fmla="*/ 2326006 w 4200657"/>
              <a:gd name="connsiteY272" fmla="*/ 2589634 h 3734835"/>
              <a:gd name="connsiteX273" fmla="*/ 2310248 w 4200657"/>
              <a:gd name="connsiteY273" fmla="*/ 2645078 h 3734835"/>
              <a:gd name="connsiteX274" fmla="*/ 2255888 w 4200657"/>
              <a:gd name="connsiteY274" fmla="*/ 2813832 h 3734835"/>
              <a:gd name="connsiteX275" fmla="*/ 2392860 w 4200657"/>
              <a:gd name="connsiteY275" fmla="*/ 2569506 h 3734835"/>
              <a:gd name="connsiteX276" fmla="*/ 2502418 w 4200657"/>
              <a:gd name="connsiteY276" fmla="*/ 2370375 h 3734835"/>
              <a:gd name="connsiteX277" fmla="*/ 2502884 w 4200657"/>
              <a:gd name="connsiteY277" fmla="*/ 2250355 h 3734835"/>
              <a:gd name="connsiteX278" fmla="*/ 2431555 w 4200657"/>
              <a:gd name="connsiteY278" fmla="*/ 2197241 h 3734835"/>
              <a:gd name="connsiteX279" fmla="*/ 2429317 w 4200657"/>
              <a:gd name="connsiteY279" fmla="*/ 2180281 h 3734835"/>
              <a:gd name="connsiteX280" fmla="*/ 2550997 w 4200657"/>
              <a:gd name="connsiteY280" fmla="*/ 2075451 h 3734835"/>
              <a:gd name="connsiteX281" fmla="*/ 2566288 w 4200657"/>
              <a:gd name="connsiteY281" fmla="*/ 2090733 h 3734835"/>
              <a:gd name="connsiteX282" fmla="*/ 2455331 w 4200657"/>
              <a:gd name="connsiteY282" fmla="*/ 2186245 h 3734835"/>
              <a:gd name="connsiteX283" fmla="*/ 2547267 w 4200657"/>
              <a:gd name="connsiteY283" fmla="*/ 2298437 h 3734835"/>
              <a:gd name="connsiteX284" fmla="*/ 2415517 w 4200657"/>
              <a:gd name="connsiteY284" fmla="*/ 1967731 h 3734835"/>
              <a:gd name="connsiteX285" fmla="*/ 2321251 w 4200657"/>
              <a:gd name="connsiteY285" fmla="*/ 1979659 h 3734835"/>
              <a:gd name="connsiteX286" fmla="*/ 2079849 w 4200657"/>
              <a:gd name="connsiteY286" fmla="*/ 1917413 h 3734835"/>
              <a:gd name="connsiteX287" fmla="*/ 2069033 w 4200657"/>
              <a:gd name="connsiteY287" fmla="*/ 2033425 h 3734835"/>
              <a:gd name="connsiteX288" fmla="*/ 2227170 w 4200657"/>
              <a:gd name="connsiteY288" fmla="*/ 2164627 h 3734835"/>
              <a:gd name="connsiteX289" fmla="*/ 2398827 w 4200657"/>
              <a:gd name="connsiteY289" fmla="*/ 2060448 h 3734835"/>
              <a:gd name="connsiteX290" fmla="*/ 2415517 w 4200657"/>
              <a:gd name="connsiteY290" fmla="*/ 1967731 h 3734835"/>
              <a:gd name="connsiteX291" fmla="*/ 2109966 w 4200657"/>
              <a:gd name="connsiteY291" fmla="*/ 1913778 h 3734835"/>
              <a:gd name="connsiteX292" fmla="*/ 2133929 w 4200657"/>
              <a:gd name="connsiteY292" fmla="*/ 1668242 h 3734835"/>
              <a:gd name="connsiteX293" fmla="*/ 2034441 w 4200657"/>
              <a:gd name="connsiteY293" fmla="*/ 1646809 h 3734835"/>
              <a:gd name="connsiteX294" fmla="*/ 2040968 w 4200657"/>
              <a:gd name="connsiteY294" fmla="*/ 1675976 h 3734835"/>
              <a:gd name="connsiteX295" fmla="*/ 2041247 w 4200657"/>
              <a:gd name="connsiteY295" fmla="*/ 1683058 h 3734835"/>
              <a:gd name="connsiteX296" fmla="*/ 2032949 w 4200657"/>
              <a:gd name="connsiteY296" fmla="*/ 1689953 h 3734835"/>
              <a:gd name="connsiteX297" fmla="*/ 2032110 w 4200657"/>
              <a:gd name="connsiteY297" fmla="*/ 1690140 h 3734835"/>
              <a:gd name="connsiteX298" fmla="*/ 2031457 w 4200657"/>
              <a:gd name="connsiteY298" fmla="*/ 1690233 h 3734835"/>
              <a:gd name="connsiteX299" fmla="*/ 2027821 w 4200657"/>
              <a:gd name="connsiteY299" fmla="*/ 1689953 h 3734835"/>
              <a:gd name="connsiteX300" fmla="*/ 2027727 w 4200657"/>
              <a:gd name="connsiteY300" fmla="*/ 1689953 h 3734835"/>
              <a:gd name="connsiteX301" fmla="*/ 2026142 w 4200657"/>
              <a:gd name="connsiteY301" fmla="*/ 1689394 h 3734835"/>
              <a:gd name="connsiteX302" fmla="*/ 2025303 w 4200657"/>
              <a:gd name="connsiteY302" fmla="*/ 1688928 h 3734835"/>
              <a:gd name="connsiteX303" fmla="*/ 2024557 w 4200657"/>
              <a:gd name="connsiteY303" fmla="*/ 1688555 h 3734835"/>
              <a:gd name="connsiteX304" fmla="*/ 2023065 w 4200657"/>
              <a:gd name="connsiteY304" fmla="*/ 1687251 h 3734835"/>
              <a:gd name="connsiteX305" fmla="*/ 2022972 w 4200657"/>
              <a:gd name="connsiteY305" fmla="*/ 1687158 h 3734835"/>
              <a:gd name="connsiteX306" fmla="*/ 2021760 w 4200657"/>
              <a:gd name="connsiteY306" fmla="*/ 1685667 h 3734835"/>
              <a:gd name="connsiteX307" fmla="*/ 2021387 w 4200657"/>
              <a:gd name="connsiteY307" fmla="*/ 1685201 h 3734835"/>
              <a:gd name="connsiteX308" fmla="*/ 2006189 w 4200657"/>
              <a:gd name="connsiteY308" fmla="*/ 1664887 h 3734835"/>
              <a:gd name="connsiteX309" fmla="*/ 1951922 w 4200657"/>
              <a:gd name="connsiteY309" fmla="*/ 1694985 h 3734835"/>
              <a:gd name="connsiteX310" fmla="*/ 1956584 w 4200657"/>
              <a:gd name="connsiteY310" fmla="*/ 1736638 h 3734835"/>
              <a:gd name="connsiteX311" fmla="*/ 1972342 w 4200657"/>
              <a:gd name="connsiteY311" fmla="*/ 1777172 h 3734835"/>
              <a:gd name="connsiteX312" fmla="*/ 2034627 w 4200657"/>
              <a:gd name="connsiteY312" fmla="*/ 1820223 h 3734835"/>
              <a:gd name="connsiteX313" fmla="*/ 2040968 w 4200657"/>
              <a:gd name="connsiteY313" fmla="*/ 1815843 h 3734835"/>
              <a:gd name="connsiteX314" fmla="*/ 2053835 w 4200657"/>
              <a:gd name="connsiteY314" fmla="*/ 1820782 h 3734835"/>
              <a:gd name="connsiteX315" fmla="*/ 2055234 w 4200657"/>
              <a:gd name="connsiteY315" fmla="*/ 1826186 h 3734835"/>
              <a:gd name="connsiteX316" fmla="*/ 2109966 w 4200657"/>
              <a:gd name="connsiteY316" fmla="*/ 1913778 h 3734835"/>
              <a:gd name="connsiteX317" fmla="*/ 2037984 w 4200657"/>
              <a:gd name="connsiteY317" fmla="*/ 1846407 h 3734835"/>
              <a:gd name="connsiteX318" fmla="*/ 1942319 w 4200657"/>
              <a:gd name="connsiteY318" fmla="*/ 1755554 h 3734835"/>
              <a:gd name="connsiteX319" fmla="*/ 2055047 w 4200657"/>
              <a:gd name="connsiteY319" fmla="*/ 1951331 h 3734835"/>
              <a:gd name="connsiteX320" fmla="*/ 2060082 w 4200657"/>
              <a:gd name="connsiteY320" fmla="*/ 1897565 h 3734835"/>
              <a:gd name="connsiteX321" fmla="*/ 2060641 w 4200657"/>
              <a:gd name="connsiteY321" fmla="*/ 1894955 h 3734835"/>
              <a:gd name="connsiteX322" fmla="*/ 2037984 w 4200657"/>
              <a:gd name="connsiteY322" fmla="*/ 1846407 h 3734835"/>
              <a:gd name="connsiteX323" fmla="*/ 2506428 w 4200657"/>
              <a:gd name="connsiteY323" fmla="*/ 1644759 h 3734835"/>
              <a:gd name="connsiteX324" fmla="*/ 2500647 w 4200657"/>
              <a:gd name="connsiteY324" fmla="*/ 1591179 h 3734835"/>
              <a:gd name="connsiteX325" fmla="*/ 2487686 w 4200657"/>
              <a:gd name="connsiteY325" fmla="*/ 1540767 h 3734835"/>
              <a:gd name="connsiteX326" fmla="*/ 2486287 w 4200657"/>
              <a:gd name="connsiteY326" fmla="*/ 1539649 h 3734835"/>
              <a:gd name="connsiteX327" fmla="*/ 2408990 w 4200657"/>
              <a:gd name="connsiteY327" fmla="*/ 1510390 h 3734835"/>
              <a:gd name="connsiteX328" fmla="*/ 2408990 w 4200657"/>
              <a:gd name="connsiteY328" fmla="*/ 1488771 h 3734835"/>
              <a:gd name="connsiteX329" fmla="*/ 2471089 w 4200657"/>
              <a:gd name="connsiteY329" fmla="*/ 1502842 h 3734835"/>
              <a:gd name="connsiteX330" fmla="*/ 2226797 w 4200657"/>
              <a:gd name="connsiteY330" fmla="*/ 1374529 h 3734835"/>
              <a:gd name="connsiteX331" fmla="*/ 2031830 w 4200657"/>
              <a:gd name="connsiteY331" fmla="*/ 1623700 h 3734835"/>
              <a:gd name="connsiteX332" fmla="*/ 2034441 w 4200657"/>
              <a:gd name="connsiteY332" fmla="*/ 1624166 h 3734835"/>
              <a:gd name="connsiteX333" fmla="*/ 2309129 w 4200657"/>
              <a:gd name="connsiteY333" fmla="*/ 1642616 h 3734835"/>
              <a:gd name="connsiteX334" fmla="*/ 2366472 w 4200657"/>
              <a:gd name="connsiteY334" fmla="*/ 1633298 h 3734835"/>
              <a:gd name="connsiteX335" fmla="*/ 2343162 w 4200657"/>
              <a:gd name="connsiteY335" fmla="*/ 1562572 h 3734835"/>
              <a:gd name="connsiteX336" fmla="*/ 2364048 w 4200657"/>
              <a:gd name="connsiteY336" fmla="*/ 1556795 h 3734835"/>
              <a:gd name="connsiteX337" fmla="*/ 2388384 w 4200657"/>
              <a:gd name="connsiteY337" fmla="*/ 1630502 h 3734835"/>
              <a:gd name="connsiteX338" fmla="*/ 2506428 w 4200657"/>
              <a:gd name="connsiteY338" fmla="*/ 1644759 h 3734835"/>
              <a:gd name="connsiteX339" fmla="*/ 1930663 w 4200657"/>
              <a:gd name="connsiteY339" fmla="*/ 1698619 h 3734835"/>
              <a:gd name="connsiteX340" fmla="*/ 1966654 w 4200657"/>
              <a:gd name="connsiteY340" fmla="*/ 1636653 h 3734835"/>
              <a:gd name="connsiteX341" fmla="*/ 2011970 w 4200657"/>
              <a:gd name="connsiteY341" fmla="*/ 1642989 h 3734835"/>
              <a:gd name="connsiteX342" fmla="*/ 2168149 w 4200657"/>
              <a:gd name="connsiteY342" fmla="*/ 1369031 h 3734835"/>
              <a:gd name="connsiteX343" fmla="*/ 2461858 w 4200657"/>
              <a:gd name="connsiteY343" fmla="*/ 1444509 h 3734835"/>
              <a:gd name="connsiteX344" fmla="*/ 2508012 w 4200657"/>
              <a:gd name="connsiteY344" fmla="*/ 1529306 h 3734835"/>
              <a:gd name="connsiteX345" fmla="*/ 2431368 w 4200657"/>
              <a:gd name="connsiteY345" fmla="*/ 1349277 h 3734835"/>
              <a:gd name="connsiteX346" fmla="*/ 2171319 w 4200657"/>
              <a:gd name="connsiteY346" fmla="*/ 1314706 h 3734835"/>
              <a:gd name="connsiteX347" fmla="*/ 2163487 w 4200657"/>
              <a:gd name="connsiteY347" fmla="*/ 1317222 h 3734835"/>
              <a:gd name="connsiteX348" fmla="*/ 1993135 w 4200657"/>
              <a:gd name="connsiteY348" fmla="*/ 1418045 h 3734835"/>
              <a:gd name="connsiteX349" fmla="*/ 1928239 w 4200657"/>
              <a:gd name="connsiteY349" fmla="*/ 1610375 h 3734835"/>
              <a:gd name="connsiteX350" fmla="*/ 1930663 w 4200657"/>
              <a:gd name="connsiteY350" fmla="*/ 1698619 h 3734835"/>
              <a:gd name="connsiteX351" fmla="*/ 1831082 w 4200657"/>
              <a:gd name="connsiteY351" fmla="*/ 2532979 h 3734835"/>
              <a:gd name="connsiteX352" fmla="*/ 1879381 w 4200657"/>
              <a:gd name="connsiteY352" fmla="*/ 2540433 h 3734835"/>
              <a:gd name="connsiteX353" fmla="*/ 1909684 w 4200657"/>
              <a:gd name="connsiteY353" fmla="*/ 2514994 h 3734835"/>
              <a:gd name="connsiteX354" fmla="*/ 1873227 w 4200657"/>
              <a:gd name="connsiteY354" fmla="*/ 2495240 h 3734835"/>
              <a:gd name="connsiteX355" fmla="*/ 1831921 w 4200657"/>
              <a:gd name="connsiteY355" fmla="*/ 2517417 h 3734835"/>
              <a:gd name="connsiteX356" fmla="*/ 1831082 w 4200657"/>
              <a:gd name="connsiteY356" fmla="*/ 2532979 h 3734835"/>
              <a:gd name="connsiteX357" fmla="*/ 1597419 w 4200657"/>
              <a:gd name="connsiteY357" fmla="*/ 2792772 h 3734835"/>
              <a:gd name="connsiteX358" fmla="*/ 1619051 w 4200657"/>
              <a:gd name="connsiteY358" fmla="*/ 2760625 h 3734835"/>
              <a:gd name="connsiteX359" fmla="*/ 1597886 w 4200657"/>
              <a:gd name="connsiteY359" fmla="*/ 2785225 h 3734835"/>
              <a:gd name="connsiteX360" fmla="*/ 1597886 w 4200657"/>
              <a:gd name="connsiteY360" fmla="*/ 2785318 h 3734835"/>
              <a:gd name="connsiteX361" fmla="*/ 1597419 w 4200657"/>
              <a:gd name="connsiteY361" fmla="*/ 2792772 h 3734835"/>
              <a:gd name="connsiteX362" fmla="*/ 1688702 w 4200657"/>
              <a:gd name="connsiteY362" fmla="*/ 3013523 h 3734835"/>
              <a:gd name="connsiteX363" fmla="*/ 1718167 w 4200657"/>
              <a:gd name="connsiteY363" fmla="*/ 2965534 h 3734835"/>
              <a:gd name="connsiteX364" fmla="*/ 1717887 w 4200657"/>
              <a:gd name="connsiteY364" fmla="*/ 2965720 h 3734835"/>
              <a:gd name="connsiteX365" fmla="*/ 1623154 w 4200657"/>
              <a:gd name="connsiteY365" fmla="*/ 2946431 h 3734835"/>
              <a:gd name="connsiteX366" fmla="*/ 1592571 w 4200657"/>
              <a:gd name="connsiteY366" fmla="*/ 2867878 h 3734835"/>
              <a:gd name="connsiteX367" fmla="*/ 1576720 w 4200657"/>
              <a:gd name="connsiteY367" fmla="*/ 2820634 h 3734835"/>
              <a:gd name="connsiteX368" fmla="*/ 1569913 w 4200657"/>
              <a:gd name="connsiteY368" fmla="*/ 2830698 h 3734835"/>
              <a:gd name="connsiteX369" fmla="*/ 1569820 w 4200657"/>
              <a:gd name="connsiteY369" fmla="*/ 2832748 h 3734835"/>
              <a:gd name="connsiteX370" fmla="*/ 1581755 w 4200657"/>
              <a:gd name="connsiteY370" fmla="*/ 2983425 h 3734835"/>
              <a:gd name="connsiteX371" fmla="*/ 1688702 w 4200657"/>
              <a:gd name="connsiteY371" fmla="*/ 3013523 h 3734835"/>
              <a:gd name="connsiteX372" fmla="*/ 1753132 w 4200657"/>
              <a:gd name="connsiteY372" fmla="*/ 2892385 h 3734835"/>
              <a:gd name="connsiteX373" fmla="*/ 1648702 w 4200657"/>
              <a:gd name="connsiteY373" fmla="*/ 2942890 h 3734835"/>
              <a:gd name="connsiteX374" fmla="*/ 1706978 w 4200657"/>
              <a:gd name="connsiteY374" fmla="*/ 2947083 h 3734835"/>
              <a:gd name="connsiteX375" fmla="*/ 1753132 w 4200657"/>
              <a:gd name="connsiteY375" fmla="*/ 2892385 h 3734835"/>
              <a:gd name="connsiteX376" fmla="*/ 1909964 w 4200657"/>
              <a:gd name="connsiteY376" fmla="*/ 2770409 h 3734835"/>
              <a:gd name="connsiteX377" fmla="*/ 1904836 w 4200657"/>
              <a:gd name="connsiteY377" fmla="*/ 2736490 h 3734835"/>
              <a:gd name="connsiteX378" fmla="*/ 1904649 w 4200657"/>
              <a:gd name="connsiteY378" fmla="*/ 2736304 h 3734835"/>
              <a:gd name="connsiteX379" fmla="*/ 1861758 w 4200657"/>
              <a:gd name="connsiteY379" fmla="*/ 2729315 h 3734835"/>
              <a:gd name="connsiteX380" fmla="*/ 1808424 w 4200657"/>
              <a:gd name="connsiteY380" fmla="*/ 2740777 h 3734835"/>
              <a:gd name="connsiteX381" fmla="*/ 1802643 w 4200657"/>
              <a:gd name="connsiteY381" fmla="*/ 2719904 h 3734835"/>
              <a:gd name="connsiteX382" fmla="*/ 1900826 w 4200657"/>
              <a:gd name="connsiteY382" fmla="*/ 2709467 h 3734835"/>
              <a:gd name="connsiteX383" fmla="*/ 1896257 w 4200657"/>
              <a:gd name="connsiteY383" fmla="*/ 2680673 h 3734835"/>
              <a:gd name="connsiteX384" fmla="*/ 1796955 w 4200657"/>
              <a:gd name="connsiteY384" fmla="*/ 2688035 h 3734835"/>
              <a:gd name="connsiteX385" fmla="*/ 1786046 w 4200657"/>
              <a:gd name="connsiteY385" fmla="*/ 2669398 h 3734835"/>
              <a:gd name="connsiteX386" fmla="*/ 1892155 w 4200657"/>
              <a:gd name="connsiteY386" fmla="*/ 2658123 h 3734835"/>
              <a:gd name="connsiteX387" fmla="*/ 1852248 w 4200657"/>
              <a:gd name="connsiteY387" fmla="*/ 2622993 h 3734835"/>
              <a:gd name="connsiteX388" fmla="*/ 1789589 w 4200657"/>
              <a:gd name="connsiteY388" fmla="*/ 2627746 h 3734835"/>
              <a:gd name="connsiteX389" fmla="*/ 1783809 w 4200657"/>
              <a:gd name="connsiteY389" fmla="*/ 2606873 h 3734835"/>
              <a:gd name="connsiteX390" fmla="*/ 1862318 w 4200657"/>
              <a:gd name="connsiteY390" fmla="*/ 2600816 h 3734835"/>
              <a:gd name="connsiteX391" fmla="*/ 1897376 w 4200657"/>
              <a:gd name="connsiteY391" fmla="*/ 2611718 h 3734835"/>
              <a:gd name="connsiteX392" fmla="*/ 1904183 w 4200657"/>
              <a:gd name="connsiteY392" fmla="*/ 2596436 h 3734835"/>
              <a:gd name="connsiteX393" fmla="*/ 1896164 w 4200657"/>
              <a:gd name="connsiteY393" fmla="*/ 2572954 h 3734835"/>
              <a:gd name="connsiteX394" fmla="*/ 1812434 w 4200657"/>
              <a:gd name="connsiteY394" fmla="*/ 2555622 h 3734835"/>
              <a:gd name="connsiteX395" fmla="*/ 1736628 w 4200657"/>
              <a:gd name="connsiteY395" fmla="*/ 2576588 h 3734835"/>
              <a:gd name="connsiteX396" fmla="*/ 1681523 w 4200657"/>
              <a:gd name="connsiteY396" fmla="*/ 2647967 h 3734835"/>
              <a:gd name="connsiteX397" fmla="*/ 1601429 w 4200657"/>
              <a:gd name="connsiteY397" fmla="*/ 2822964 h 3734835"/>
              <a:gd name="connsiteX398" fmla="*/ 1627350 w 4200657"/>
              <a:gd name="connsiteY398" fmla="*/ 2898721 h 3734835"/>
              <a:gd name="connsiteX399" fmla="*/ 1636860 w 4200657"/>
              <a:gd name="connsiteY399" fmla="*/ 2924254 h 3734835"/>
              <a:gd name="connsiteX400" fmla="*/ 1828937 w 4200657"/>
              <a:gd name="connsiteY400" fmla="*/ 2804886 h 3734835"/>
              <a:gd name="connsiteX401" fmla="*/ 1909964 w 4200657"/>
              <a:gd name="connsiteY401" fmla="*/ 2770409 h 3734835"/>
              <a:gd name="connsiteX402" fmla="*/ 1995000 w 4200657"/>
              <a:gd name="connsiteY402" fmla="*/ 2642189 h 3734835"/>
              <a:gd name="connsiteX403" fmla="*/ 1937656 w 4200657"/>
              <a:gd name="connsiteY403" fmla="*/ 2530463 h 3734835"/>
              <a:gd name="connsiteX404" fmla="*/ 1931689 w 4200657"/>
              <a:gd name="connsiteY404" fmla="*/ 2519001 h 3734835"/>
              <a:gd name="connsiteX405" fmla="*/ 1931502 w 4200657"/>
              <a:gd name="connsiteY405" fmla="*/ 2519561 h 3734835"/>
              <a:gd name="connsiteX406" fmla="*/ 1901759 w 4200657"/>
              <a:gd name="connsiteY406" fmla="*/ 2551056 h 3734835"/>
              <a:gd name="connsiteX407" fmla="*/ 1907073 w 4200657"/>
              <a:gd name="connsiteY407" fmla="*/ 2554318 h 3734835"/>
              <a:gd name="connsiteX408" fmla="*/ 1930477 w 4200657"/>
              <a:gd name="connsiteY408" fmla="*/ 2582459 h 3734835"/>
              <a:gd name="connsiteX409" fmla="*/ 1909964 w 4200657"/>
              <a:gd name="connsiteY409" fmla="*/ 2635387 h 3734835"/>
              <a:gd name="connsiteX410" fmla="*/ 1918729 w 4200657"/>
              <a:gd name="connsiteY410" fmla="*/ 2685240 h 3734835"/>
              <a:gd name="connsiteX411" fmla="*/ 1931875 w 4200657"/>
              <a:gd name="connsiteY411" fmla="*/ 2771247 h 3734835"/>
              <a:gd name="connsiteX412" fmla="*/ 1953974 w 4200657"/>
              <a:gd name="connsiteY412" fmla="*/ 2752984 h 3734835"/>
              <a:gd name="connsiteX413" fmla="*/ 1995000 w 4200657"/>
              <a:gd name="connsiteY413" fmla="*/ 2642189 h 3734835"/>
              <a:gd name="connsiteX414" fmla="*/ 2085630 w 4200657"/>
              <a:gd name="connsiteY414" fmla="*/ 2580222 h 3734835"/>
              <a:gd name="connsiteX415" fmla="*/ 2083299 w 4200657"/>
              <a:gd name="connsiteY415" fmla="*/ 2619080 h 3734835"/>
              <a:gd name="connsiteX416" fmla="*/ 2075374 w 4200657"/>
              <a:gd name="connsiteY416" fmla="*/ 2680673 h 3734835"/>
              <a:gd name="connsiteX417" fmla="*/ 2063905 w 4200657"/>
              <a:gd name="connsiteY417" fmla="*/ 2726333 h 3734835"/>
              <a:gd name="connsiteX418" fmla="*/ 2171319 w 4200657"/>
              <a:gd name="connsiteY418" fmla="*/ 2913072 h 3734835"/>
              <a:gd name="connsiteX419" fmla="*/ 2115934 w 4200657"/>
              <a:gd name="connsiteY419" fmla="*/ 2749815 h 3734835"/>
              <a:gd name="connsiteX420" fmla="*/ 2098591 w 4200657"/>
              <a:gd name="connsiteY420" fmla="*/ 2685240 h 3734835"/>
              <a:gd name="connsiteX421" fmla="*/ 2176633 w 4200657"/>
              <a:gd name="connsiteY421" fmla="*/ 2289678 h 3734835"/>
              <a:gd name="connsiteX422" fmla="*/ 2142694 w 4200657"/>
              <a:gd name="connsiteY422" fmla="*/ 2250169 h 3734835"/>
              <a:gd name="connsiteX423" fmla="*/ 2043112 w 4200657"/>
              <a:gd name="connsiteY423" fmla="*/ 2306451 h 3734835"/>
              <a:gd name="connsiteX424" fmla="*/ 2042180 w 4200657"/>
              <a:gd name="connsiteY424" fmla="*/ 2282130 h 3734835"/>
              <a:gd name="connsiteX425" fmla="*/ 2205165 w 4200657"/>
              <a:gd name="connsiteY425" fmla="*/ 2182425 h 3734835"/>
              <a:gd name="connsiteX426" fmla="*/ 2051784 w 4200657"/>
              <a:gd name="connsiteY426" fmla="*/ 2046191 h 3734835"/>
              <a:gd name="connsiteX427" fmla="*/ 2048520 w 4200657"/>
              <a:gd name="connsiteY427" fmla="*/ 2043396 h 3734835"/>
              <a:gd name="connsiteX428" fmla="*/ 2049266 w 4200657"/>
              <a:gd name="connsiteY428" fmla="*/ 2034171 h 3734835"/>
              <a:gd name="connsiteX429" fmla="*/ 2049452 w 4200657"/>
              <a:gd name="connsiteY429" fmla="*/ 2031934 h 3734835"/>
              <a:gd name="connsiteX430" fmla="*/ 2049452 w 4200657"/>
              <a:gd name="connsiteY430" fmla="*/ 2031934 h 3734835"/>
              <a:gd name="connsiteX431" fmla="*/ 2049452 w 4200657"/>
              <a:gd name="connsiteY431" fmla="*/ 2031934 h 3734835"/>
              <a:gd name="connsiteX432" fmla="*/ 2049452 w 4200657"/>
              <a:gd name="connsiteY432" fmla="*/ 2031655 h 3734835"/>
              <a:gd name="connsiteX433" fmla="*/ 2048054 w 4200657"/>
              <a:gd name="connsiteY433" fmla="*/ 2026064 h 3734835"/>
              <a:gd name="connsiteX434" fmla="*/ 2052436 w 4200657"/>
              <a:gd name="connsiteY434" fmla="*/ 1979752 h 3734835"/>
              <a:gd name="connsiteX435" fmla="*/ 1909870 w 4200657"/>
              <a:gd name="connsiteY435" fmla="*/ 1582140 h 3734835"/>
              <a:gd name="connsiteX436" fmla="*/ 1913787 w 4200657"/>
              <a:gd name="connsiteY436" fmla="*/ 1559777 h 3734835"/>
              <a:gd name="connsiteX437" fmla="*/ 1881432 w 4200657"/>
              <a:gd name="connsiteY437" fmla="*/ 1552508 h 3734835"/>
              <a:gd name="connsiteX438" fmla="*/ 1850569 w 4200657"/>
              <a:gd name="connsiteY438" fmla="*/ 2166211 h 3734835"/>
              <a:gd name="connsiteX439" fmla="*/ 1849264 w 4200657"/>
              <a:gd name="connsiteY439" fmla="*/ 2191277 h 3734835"/>
              <a:gd name="connsiteX440" fmla="*/ 1833413 w 4200657"/>
              <a:gd name="connsiteY440" fmla="*/ 2491512 h 3734835"/>
              <a:gd name="connsiteX441" fmla="*/ 1907073 w 4200657"/>
              <a:gd name="connsiteY441" fmla="*/ 2473435 h 3734835"/>
              <a:gd name="connsiteX442" fmla="*/ 1865301 w 4200657"/>
              <a:gd name="connsiteY442" fmla="*/ 2335804 h 3734835"/>
              <a:gd name="connsiteX443" fmla="*/ 1934206 w 4200657"/>
              <a:gd name="connsiteY443" fmla="*/ 2219791 h 3734835"/>
              <a:gd name="connsiteX444" fmla="*/ 1857189 w 4200657"/>
              <a:gd name="connsiteY444" fmla="*/ 2171336 h 3734835"/>
              <a:gd name="connsiteX445" fmla="*/ 1868098 w 4200657"/>
              <a:gd name="connsiteY445" fmla="*/ 2152699 h 3734835"/>
              <a:gd name="connsiteX446" fmla="*/ 1960500 w 4200657"/>
              <a:gd name="connsiteY446" fmla="*/ 2210845 h 3734835"/>
              <a:gd name="connsiteX447" fmla="*/ 1960500 w 4200657"/>
              <a:gd name="connsiteY447" fmla="*/ 2229482 h 3734835"/>
              <a:gd name="connsiteX448" fmla="*/ 1902411 w 4200657"/>
              <a:gd name="connsiteY448" fmla="*/ 2410443 h 3734835"/>
              <a:gd name="connsiteX449" fmla="*/ 1993788 w 4200657"/>
              <a:gd name="connsiteY449" fmla="*/ 2592523 h 3734835"/>
              <a:gd name="connsiteX450" fmla="*/ 1998263 w 4200657"/>
              <a:gd name="connsiteY450" fmla="*/ 2601189 h 3734835"/>
              <a:gd name="connsiteX451" fmla="*/ 1999196 w 4200657"/>
              <a:gd name="connsiteY451" fmla="*/ 2580129 h 3734835"/>
              <a:gd name="connsiteX452" fmla="*/ 2046282 w 4200657"/>
              <a:gd name="connsiteY452" fmla="*/ 2538477 h 3734835"/>
              <a:gd name="connsiteX453" fmla="*/ 2069313 w 4200657"/>
              <a:gd name="connsiteY453" fmla="*/ 2545558 h 3734835"/>
              <a:gd name="connsiteX454" fmla="*/ 2085630 w 4200657"/>
              <a:gd name="connsiteY454" fmla="*/ 2580222 h 373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4200657" h="3734835">
                <a:moveTo>
                  <a:pt x="1948472" y="181043"/>
                </a:moveTo>
                <a:cubicBezTo>
                  <a:pt x="1934206" y="176570"/>
                  <a:pt x="1920034" y="172284"/>
                  <a:pt x="1905675" y="168277"/>
                </a:cubicBezTo>
                <a:cubicBezTo>
                  <a:pt x="1907726" y="119169"/>
                  <a:pt x="1909870" y="69969"/>
                  <a:pt x="1911922" y="20861"/>
                </a:cubicBezTo>
                <a:cubicBezTo>
                  <a:pt x="1913134" y="-6907"/>
                  <a:pt x="1956398" y="-7000"/>
                  <a:pt x="1955186" y="20861"/>
                </a:cubicBezTo>
                <a:cubicBezTo>
                  <a:pt x="1953041" y="74255"/>
                  <a:pt x="1950710" y="127649"/>
                  <a:pt x="1948472" y="181043"/>
                </a:cubicBezTo>
                <a:close/>
                <a:moveTo>
                  <a:pt x="2431835" y="1548688"/>
                </a:moveTo>
                <a:cubicBezTo>
                  <a:pt x="2421764" y="1550551"/>
                  <a:pt x="2416170" y="1566206"/>
                  <a:pt x="2419433" y="1583725"/>
                </a:cubicBezTo>
                <a:cubicBezTo>
                  <a:pt x="2422697" y="1601243"/>
                  <a:pt x="2433420" y="1613916"/>
                  <a:pt x="2443490" y="1612052"/>
                </a:cubicBezTo>
                <a:cubicBezTo>
                  <a:pt x="2453560" y="1610189"/>
                  <a:pt x="2459154" y="1594534"/>
                  <a:pt x="2455891" y="1577016"/>
                </a:cubicBezTo>
                <a:cubicBezTo>
                  <a:pt x="2452721" y="1559497"/>
                  <a:pt x="2441905" y="1546824"/>
                  <a:pt x="2431835" y="1548688"/>
                </a:cubicBezTo>
                <a:close/>
                <a:moveTo>
                  <a:pt x="2230713" y="1559870"/>
                </a:moveTo>
                <a:cubicBezTo>
                  <a:pt x="2220643" y="1561734"/>
                  <a:pt x="2215049" y="1577388"/>
                  <a:pt x="2218312" y="1594907"/>
                </a:cubicBezTo>
                <a:cubicBezTo>
                  <a:pt x="2221576" y="1612425"/>
                  <a:pt x="2232298" y="1625098"/>
                  <a:pt x="2242369" y="1623234"/>
                </a:cubicBezTo>
                <a:cubicBezTo>
                  <a:pt x="2252439" y="1621371"/>
                  <a:pt x="2258033" y="1605716"/>
                  <a:pt x="2254770" y="1588197"/>
                </a:cubicBezTo>
                <a:cubicBezTo>
                  <a:pt x="2251599" y="1570772"/>
                  <a:pt x="2240783" y="1558099"/>
                  <a:pt x="2230713" y="1559870"/>
                </a:cubicBezTo>
                <a:close/>
                <a:moveTo>
                  <a:pt x="2253371" y="1488864"/>
                </a:moveTo>
                <a:cubicBezTo>
                  <a:pt x="2212345" y="1494735"/>
                  <a:pt x="2177379" y="1516447"/>
                  <a:pt x="2152204" y="1549061"/>
                </a:cubicBezTo>
                <a:cubicBezTo>
                  <a:pt x="2143719" y="1560056"/>
                  <a:pt x="2162554" y="1570865"/>
                  <a:pt x="2170853" y="1559963"/>
                </a:cubicBezTo>
                <a:cubicBezTo>
                  <a:pt x="2192578" y="1531729"/>
                  <a:pt x="2224000" y="1514676"/>
                  <a:pt x="2259059" y="1509737"/>
                </a:cubicBezTo>
                <a:cubicBezTo>
                  <a:pt x="2272858" y="1507781"/>
                  <a:pt x="2266984" y="1486908"/>
                  <a:pt x="2253371" y="1488864"/>
                </a:cubicBezTo>
                <a:close/>
                <a:moveTo>
                  <a:pt x="4198568" y="2555343"/>
                </a:moveTo>
                <a:cubicBezTo>
                  <a:pt x="4190829" y="2576961"/>
                  <a:pt x="4164442" y="2588888"/>
                  <a:pt x="4146539" y="2600350"/>
                </a:cubicBezTo>
                <a:cubicBezTo>
                  <a:pt x="4120152" y="2617216"/>
                  <a:pt x="4093765" y="2633989"/>
                  <a:pt x="4067471" y="2650948"/>
                </a:cubicBezTo>
                <a:cubicBezTo>
                  <a:pt x="4067471" y="2650948"/>
                  <a:pt x="4067471" y="2650948"/>
                  <a:pt x="4067471" y="2650948"/>
                </a:cubicBezTo>
                <a:cubicBezTo>
                  <a:pt x="4030361" y="2685146"/>
                  <a:pt x="3983461" y="2708442"/>
                  <a:pt x="3933110" y="2715338"/>
                </a:cubicBezTo>
                <a:cubicBezTo>
                  <a:pt x="3932551" y="2715431"/>
                  <a:pt x="3932085" y="2715431"/>
                  <a:pt x="3931619" y="2715431"/>
                </a:cubicBezTo>
                <a:cubicBezTo>
                  <a:pt x="3914742" y="2722979"/>
                  <a:pt x="3897026" y="2728663"/>
                  <a:pt x="3878937" y="2732204"/>
                </a:cubicBezTo>
                <a:cubicBezTo>
                  <a:pt x="3877725" y="2732483"/>
                  <a:pt x="3876513" y="2732390"/>
                  <a:pt x="3875487" y="2732297"/>
                </a:cubicBezTo>
                <a:cubicBezTo>
                  <a:pt x="3865324" y="2739472"/>
                  <a:pt x="3853949" y="2745995"/>
                  <a:pt x="3840988" y="2751958"/>
                </a:cubicBezTo>
                <a:cubicBezTo>
                  <a:pt x="3836419" y="2754102"/>
                  <a:pt x="3831757" y="2756058"/>
                  <a:pt x="3827095" y="2758108"/>
                </a:cubicBezTo>
                <a:cubicBezTo>
                  <a:pt x="3819729" y="2761370"/>
                  <a:pt x="3812363" y="2764725"/>
                  <a:pt x="3804997" y="2767893"/>
                </a:cubicBezTo>
                <a:cubicBezTo>
                  <a:pt x="3801827" y="2769291"/>
                  <a:pt x="3798750" y="2770688"/>
                  <a:pt x="3795673" y="2772086"/>
                </a:cubicBezTo>
                <a:cubicBezTo>
                  <a:pt x="3792503" y="2825666"/>
                  <a:pt x="3752875" y="2879619"/>
                  <a:pt x="3708306" y="2914376"/>
                </a:cubicBezTo>
                <a:cubicBezTo>
                  <a:pt x="3701872" y="2910742"/>
                  <a:pt x="3695532" y="2906269"/>
                  <a:pt x="3689378" y="2901424"/>
                </a:cubicBezTo>
                <a:cubicBezTo>
                  <a:pt x="3708306" y="2887540"/>
                  <a:pt x="3726861" y="2869742"/>
                  <a:pt x="3741686" y="2849707"/>
                </a:cubicBezTo>
                <a:cubicBezTo>
                  <a:pt x="3707000" y="2869089"/>
                  <a:pt x="3660753" y="2865455"/>
                  <a:pt x="3631662" y="2827623"/>
                </a:cubicBezTo>
                <a:cubicBezTo>
                  <a:pt x="3599493" y="2785784"/>
                  <a:pt x="3608165" y="2733322"/>
                  <a:pt x="3632967" y="2689992"/>
                </a:cubicBezTo>
                <a:cubicBezTo>
                  <a:pt x="3644809" y="2669398"/>
                  <a:pt x="3660193" y="2650762"/>
                  <a:pt x="3676697" y="2636412"/>
                </a:cubicBezTo>
                <a:cubicBezTo>
                  <a:pt x="3677070" y="2636132"/>
                  <a:pt x="3677350" y="2635946"/>
                  <a:pt x="3677723" y="2635666"/>
                </a:cubicBezTo>
                <a:cubicBezTo>
                  <a:pt x="3677816" y="2635666"/>
                  <a:pt x="3677816" y="2635573"/>
                  <a:pt x="3677816" y="2635573"/>
                </a:cubicBezTo>
                <a:cubicBezTo>
                  <a:pt x="3678189" y="2635293"/>
                  <a:pt x="3678469" y="2635014"/>
                  <a:pt x="3678842" y="2634734"/>
                </a:cubicBezTo>
                <a:cubicBezTo>
                  <a:pt x="3789426" y="2558883"/>
                  <a:pt x="3906723" y="2513876"/>
                  <a:pt x="4035396" y="2479585"/>
                </a:cubicBezTo>
                <a:cubicBezTo>
                  <a:pt x="4063088" y="2472223"/>
                  <a:pt x="4093392" y="2459644"/>
                  <a:pt x="4121924" y="2457221"/>
                </a:cubicBezTo>
                <a:cubicBezTo>
                  <a:pt x="4134231" y="2456196"/>
                  <a:pt x="4145700" y="2456942"/>
                  <a:pt x="4154372" y="2467098"/>
                </a:cubicBezTo>
                <a:cubicBezTo>
                  <a:pt x="4171808" y="2487599"/>
                  <a:pt x="4156143" y="2506701"/>
                  <a:pt x="4136656" y="2518722"/>
                </a:cubicBezTo>
                <a:cubicBezTo>
                  <a:pt x="4137402" y="2520492"/>
                  <a:pt x="4138054" y="2522356"/>
                  <a:pt x="4138427" y="2524220"/>
                </a:cubicBezTo>
                <a:cubicBezTo>
                  <a:pt x="4151574" y="2515274"/>
                  <a:pt x="4165840" y="2508285"/>
                  <a:pt x="4182064" y="2514808"/>
                </a:cubicBezTo>
                <a:cubicBezTo>
                  <a:pt x="4198195" y="2521610"/>
                  <a:pt x="4204256" y="2539222"/>
                  <a:pt x="4198568" y="2555343"/>
                </a:cubicBezTo>
                <a:close/>
                <a:moveTo>
                  <a:pt x="3764717" y="2785318"/>
                </a:moveTo>
                <a:cubicBezTo>
                  <a:pt x="3731989" y="2799202"/>
                  <a:pt x="3699262" y="2812993"/>
                  <a:pt x="3666720" y="2827250"/>
                </a:cubicBezTo>
                <a:cubicBezTo>
                  <a:pt x="3701872" y="2848962"/>
                  <a:pt x="3752969" y="2836662"/>
                  <a:pt x="3764717" y="2785318"/>
                </a:cubicBezTo>
                <a:close/>
                <a:moveTo>
                  <a:pt x="3916420" y="2641444"/>
                </a:moveTo>
                <a:cubicBezTo>
                  <a:pt x="3920150" y="2629237"/>
                  <a:pt x="3922667" y="2616657"/>
                  <a:pt x="3925092" y="2604170"/>
                </a:cubicBezTo>
                <a:cubicBezTo>
                  <a:pt x="3926117" y="2598859"/>
                  <a:pt x="3927143" y="2593454"/>
                  <a:pt x="3928075" y="2588143"/>
                </a:cubicBezTo>
                <a:cubicBezTo>
                  <a:pt x="3912131" y="2573141"/>
                  <a:pt x="3903087" y="2575750"/>
                  <a:pt x="3900756" y="2596157"/>
                </a:cubicBezTo>
                <a:cubicBezTo>
                  <a:pt x="3892551" y="2614048"/>
                  <a:pt x="3883319" y="2630634"/>
                  <a:pt x="3870359" y="2645637"/>
                </a:cubicBezTo>
                <a:cubicBezTo>
                  <a:pt x="3841081" y="2679555"/>
                  <a:pt x="3800894" y="2700894"/>
                  <a:pt x="3756791" y="2707883"/>
                </a:cubicBezTo>
                <a:cubicBezTo>
                  <a:pt x="3743178" y="2710119"/>
                  <a:pt x="3737304" y="2689246"/>
                  <a:pt x="3751010" y="2687010"/>
                </a:cubicBezTo>
                <a:cubicBezTo>
                  <a:pt x="3791570" y="2680487"/>
                  <a:pt x="3828121" y="2661757"/>
                  <a:pt x="3854974" y="2630262"/>
                </a:cubicBezTo>
                <a:cubicBezTo>
                  <a:pt x="3873343" y="2608643"/>
                  <a:pt x="3878098" y="2573793"/>
                  <a:pt x="3899450" y="2555995"/>
                </a:cubicBezTo>
                <a:cubicBezTo>
                  <a:pt x="3911478" y="2546024"/>
                  <a:pt x="3929940" y="2542576"/>
                  <a:pt x="3941875" y="2554690"/>
                </a:cubicBezTo>
                <a:cubicBezTo>
                  <a:pt x="3956141" y="2569134"/>
                  <a:pt x="3949241" y="2592616"/>
                  <a:pt x="3945885" y="2609854"/>
                </a:cubicBezTo>
                <a:cubicBezTo>
                  <a:pt x="3944765" y="2615539"/>
                  <a:pt x="3943553" y="2620943"/>
                  <a:pt x="3942248" y="2626255"/>
                </a:cubicBezTo>
                <a:cubicBezTo>
                  <a:pt x="3959871" y="2610973"/>
                  <a:pt x="3976188" y="2594107"/>
                  <a:pt x="3990733" y="2575750"/>
                </a:cubicBezTo>
                <a:cubicBezTo>
                  <a:pt x="4004720" y="2558138"/>
                  <a:pt x="4015908" y="2525245"/>
                  <a:pt x="4034557" y="2512199"/>
                </a:cubicBezTo>
                <a:cubicBezTo>
                  <a:pt x="4056935" y="2496637"/>
                  <a:pt x="4069802" y="2511267"/>
                  <a:pt x="4072599" y="2529717"/>
                </a:cubicBezTo>
                <a:cubicBezTo>
                  <a:pt x="4086585" y="2514715"/>
                  <a:pt x="4102343" y="2496544"/>
                  <a:pt x="4120245" y="2503440"/>
                </a:cubicBezTo>
                <a:cubicBezTo>
                  <a:pt x="4126120" y="2500831"/>
                  <a:pt x="4131341" y="2497849"/>
                  <a:pt x="4131807" y="2495519"/>
                </a:cubicBezTo>
                <a:cubicBezTo>
                  <a:pt x="4134325" y="2481355"/>
                  <a:pt x="4109802" y="2483219"/>
                  <a:pt x="4103742" y="2483778"/>
                </a:cubicBezTo>
                <a:cubicBezTo>
                  <a:pt x="4083508" y="2485456"/>
                  <a:pt x="4060571" y="2495240"/>
                  <a:pt x="4040990" y="2500551"/>
                </a:cubicBezTo>
                <a:cubicBezTo>
                  <a:pt x="4000151" y="2511453"/>
                  <a:pt x="3959032" y="2521517"/>
                  <a:pt x="3919031" y="2535122"/>
                </a:cubicBezTo>
                <a:cubicBezTo>
                  <a:pt x="3849007" y="2558883"/>
                  <a:pt x="3781780" y="2593734"/>
                  <a:pt x="3719402" y="2633896"/>
                </a:cubicBezTo>
                <a:cubicBezTo>
                  <a:pt x="3709798" y="2640046"/>
                  <a:pt x="3700287" y="2646382"/>
                  <a:pt x="3690963" y="2652812"/>
                </a:cubicBezTo>
                <a:cubicBezTo>
                  <a:pt x="3690590" y="2653091"/>
                  <a:pt x="3690217" y="2653464"/>
                  <a:pt x="3689844" y="2653837"/>
                </a:cubicBezTo>
                <a:cubicBezTo>
                  <a:pt x="3658609" y="2681885"/>
                  <a:pt x="3628305" y="2728383"/>
                  <a:pt x="3632967" y="2771341"/>
                </a:cubicBezTo>
                <a:cubicBezTo>
                  <a:pt x="3634739" y="2787834"/>
                  <a:pt x="3640613" y="2801345"/>
                  <a:pt x="3648911" y="2811782"/>
                </a:cubicBezTo>
                <a:cubicBezTo>
                  <a:pt x="3694506" y="2791654"/>
                  <a:pt x="3740474" y="2772552"/>
                  <a:pt x="3786255" y="2752797"/>
                </a:cubicBezTo>
                <a:cubicBezTo>
                  <a:pt x="3843879" y="2727731"/>
                  <a:pt x="3896560" y="2706392"/>
                  <a:pt x="3916420" y="2641444"/>
                </a:cubicBezTo>
                <a:close/>
                <a:moveTo>
                  <a:pt x="4044440" y="2566897"/>
                </a:moveTo>
                <a:cubicBezTo>
                  <a:pt x="4045466" y="2563915"/>
                  <a:pt x="4047517" y="2559070"/>
                  <a:pt x="4049102" y="2554131"/>
                </a:cubicBezTo>
                <a:cubicBezTo>
                  <a:pt x="4049102" y="2552361"/>
                  <a:pt x="4049569" y="2550590"/>
                  <a:pt x="4050594" y="2549099"/>
                </a:cubicBezTo>
                <a:cubicBezTo>
                  <a:pt x="4051527" y="2545652"/>
                  <a:pt x="4052086" y="2542390"/>
                  <a:pt x="4051713" y="2540061"/>
                </a:cubicBezTo>
                <a:cubicBezTo>
                  <a:pt x="4049289" y="2521797"/>
                  <a:pt x="4039871" y="2543602"/>
                  <a:pt x="4034091" y="2551429"/>
                </a:cubicBezTo>
                <a:cubicBezTo>
                  <a:pt x="4024487" y="2564474"/>
                  <a:pt x="4016375" y="2578452"/>
                  <a:pt x="4006212" y="2591218"/>
                </a:cubicBezTo>
                <a:cubicBezTo>
                  <a:pt x="3984113" y="2618707"/>
                  <a:pt x="3958658" y="2642748"/>
                  <a:pt x="3930313" y="2663621"/>
                </a:cubicBezTo>
                <a:cubicBezTo>
                  <a:pt x="3924439" y="2677599"/>
                  <a:pt x="3917166" y="2690271"/>
                  <a:pt x="3908122" y="2701640"/>
                </a:cubicBezTo>
                <a:cubicBezTo>
                  <a:pt x="3970314" y="2678810"/>
                  <a:pt x="4021876" y="2630262"/>
                  <a:pt x="4044440" y="2566897"/>
                </a:cubicBezTo>
                <a:close/>
                <a:moveTo>
                  <a:pt x="4107565" y="2560002"/>
                </a:moveTo>
                <a:cubicBezTo>
                  <a:pt x="4120991" y="2542483"/>
                  <a:pt x="4115770" y="2536147"/>
                  <a:pt x="4091993" y="2540899"/>
                </a:cubicBezTo>
                <a:cubicBezTo>
                  <a:pt x="4089849" y="2543695"/>
                  <a:pt x="4087704" y="2546397"/>
                  <a:pt x="4085653" y="2549193"/>
                </a:cubicBezTo>
                <a:cubicBezTo>
                  <a:pt x="4078380" y="2554784"/>
                  <a:pt x="4075769" y="2558697"/>
                  <a:pt x="4068683" y="2562704"/>
                </a:cubicBezTo>
                <a:cubicBezTo>
                  <a:pt x="4056375" y="2605755"/>
                  <a:pt x="4030734" y="2643773"/>
                  <a:pt x="3997354" y="2673126"/>
                </a:cubicBezTo>
                <a:cubicBezTo>
                  <a:pt x="4022342" y="2660826"/>
                  <a:pt x="4045000" y="2644053"/>
                  <a:pt x="4064674" y="2623087"/>
                </a:cubicBezTo>
                <a:cubicBezTo>
                  <a:pt x="4082203" y="2604543"/>
                  <a:pt x="4096749" y="2583204"/>
                  <a:pt x="4107565" y="2560002"/>
                </a:cubicBezTo>
                <a:close/>
                <a:moveTo>
                  <a:pt x="4161831" y="2536240"/>
                </a:moveTo>
                <a:cubicBezTo>
                  <a:pt x="4157635" y="2537172"/>
                  <a:pt x="4153812" y="2539129"/>
                  <a:pt x="4150549" y="2541924"/>
                </a:cubicBezTo>
                <a:cubicBezTo>
                  <a:pt x="4144861" y="2545372"/>
                  <a:pt x="4139546" y="2550124"/>
                  <a:pt x="4134045" y="2553945"/>
                </a:cubicBezTo>
                <a:cubicBezTo>
                  <a:pt x="4130409" y="2563822"/>
                  <a:pt x="4125374" y="2573141"/>
                  <a:pt x="4121551" y="2580409"/>
                </a:cubicBezTo>
                <a:cubicBezTo>
                  <a:pt x="4118660" y="2586000"/>
                  <a:pt x="4115490" y="2591311"/>
                  <a:pt x="4112227" y="2596623"/>
                </a:cubicBezTo>
                <a:cubicBezTo>
                  <a:pt x="4119966" y="2591684"/>
                  <a:pt x="4127798" y="2586652"/>
                  <a:pt x="4135537" y="2581713"/>
                </a:cubicBezTo>
                <a:cubicBezTo>
                  <a:pt x="4144861" y="2575750"/>
                  <a:pt x="4166959" y="2566245"/>
                  <a:pt x="4172647" y="2556181"/>
                </a:cubicBezTo>
                <a:cubicBezTo>
                  <a:pt x="4176097" y="2536892"/>
                  <a:pt x="4172460" y="2530276"/>
                  <a:pt x="4161831" y="2536240"/>
                </a:cubicBezTo>
                <a:close/>
                <a:moveTo>
                  <a:pt x="1876490" y="3565259"/>
                </a:moveTo>
                <a:cubicBezTo>
                  <a:pt x="1875278" y="3561252"/>
                  <a:pt x="1872015" y="3557990"/>
                  <a:pt x="1866607" y="3557990"/>
                </a:cubicBezTo>
                <a:cubicBezTo>
                  <a:pt x="1804974" y="3558177"/>
                  <a:pt x="1746512" y="3545038"/>
                  <a:pt x="1691127" y="3518108"/>
                </a:cubicBezTo>
                <a:cubicBezTo>
                  <a:pt x="1678633" y="3512051"/>
                  <a:pt x="1667630" y="3530688"/>
                  <a:pt x="1680218" y="3536745"/>
                </a:cubicBezTo>
                <a:cubicBezTo>
                  <a:pt x="1735976" y="3563768"/>
                  <a:pt x="1794904" y="3578025"/>
                  <a:pt x="1856537" y="3579236"/>
                </a:cubicBezTo>
                <a:cubicBezTo>
                  <a:pt x="1859520" y="3624057"/>
                  <a:pt x="1857562" y="3669064"/>
                  <a:pt x="1848425" y="3713140"/>
                </a:cubicBezTo>
                <a:cubicBezTo>
                  <a:pt x="1785021" y="3713979"/>
                  <a:pt x="1725813" y="3697113"/>
                  <a:pt x="1672012" y="3662728"/>
                </a:cubicBezTo>
                <a:cubicBezTo>
                  <a:pt x="1660264" y="3655180"/>
                  <a:pt x="1649355" y="3673910"/>
                  <a:pt x="1661103" y="3681365"/>
                </a:cubicBezTo>
                <a:cubicBezTo>
                  <a:pt x="1720218" y="3719197"/>
                  <a:pt x="1787165" y="3737274"/>
                  <a:pt x="1857282" y="3734572"/>
                </a:cubicBezTo>
                <a:cubicBezTo>
                  <a:pt x="1857842" y="3734572"/>
                  <a:pt x="1858308" y="3734479"/>
                  <a:pt x="1858868" y="3734386"/>
                </a:cubicBezTo>
                <a:cubicBezTo>
                  <a:pt x="1862877" y="3734199"/>
                  <a:pt x="1866607" y="3731777"/>
                  <a:pt x="1867726" y="3726651"/>
                </a:cubicBezTo>
                <a:cubicBezTo>
                  <a:pt x="1879474" y="3674842"/>
                  <a:pt x="1881898" y="3621541"/>
                  <a:pt x="1877516" y="3568707"/>
                </a:cubicBezTo>
                <a:cubicBezTo>
                  <a:pt x="1877329" y="3567402"/>
                  <a:pt x="1876956" y="3566284"/>
                  <a:pt x="1876490" y="3565259"/>
                </a:cubicBezTo>
                <a:close/>
                <a:moveTo>
                  <a:pt x="2820464" y="3627784"/>
                </a:moveTo>
                <a:cubicBezTo>
                  <a:pt x="2753237" y="3662541"/>
                  <a:pt x="2678737" y="3672512"/>
                  <a:pt x="2604984" y="3656671"/>
                </a:cubicBezTo>
                <a:cubicBezTo>
                  <a:pt x="2599669" y="3619491"/>
                  <a:pt x="2594261" y="3582404"/>
                  <a:pt x="2588946" y="3545224"/>
                </a:cubicBezTo>
                <a:cubicBezTo>
                  <a:pt x="2666616" y="3555568"/>
                  <a:pt x="2744192" y="3540938"/>
                  <a:pt x="2813844" y="3504131"/>
                </a:cubicBezTo>
                <a:cubicBezTo>
                  <a:pt x="2826152" y="3497608"/>
                  <a:pt x="2815242" y="3478971"/>
                  <a:pt x="2802934" y="3485494"/>
                </a:cubicBezTo>
                <a:cubicBezTo>
                  <a:pt x="2734868" y="3521556"/>
                  <a:pt x="2657385" y="3535254"/>
                  <a:pt x="2581300" y="3522301"/>
                </a:cubicBezTo>
                <a:cubicBezTo>
                  <a:pt x="2579808" y="3521742"/>
                  <a:pt x="2578223" y="3521556"/>
                  <a:pt x="2576545" y="3521836"/>
                </a:cubicBezTo>
                <a:cubicBezTo>
                  <a:pt x="2568619" y="3522115"/>
                  <a:pt x="2564051" y="3530688"/>
                  <a:pt x="2566008" y="3536838"/>
                </a:cubicBezTo>
                <a:cubicBezTo>
                  <a:pt x="2572349" y="3580727"/>
                  <a:pt x="2578689" y="3624709"/>
                  <a:pt x="2584936" y="3668599"/>
                </a:cubicBezTo>
                <a:cubicBezTo>
                  <a:pt x="2584936" y="3668785"/>
                  <a:pt x="2585030" y="3668878"/>
                  <a:pt x="2585030" y="3669064"/>
                </a:cubicBezTo>
                <a:cubicBezTo>
                  <a:pt x="2585030" y="3669158"/>
                  <a:pt x="2585030" y="3669251"/>
                  <a:pt x="2585123" y="3669344"/>
                </a:cubicBezTo>
                <a:cubicBezTo>
                  <a:pt x="2586149" y="3674189"/>
                  <a:pt x="2589692" y="3676333"/>
                  <a:pt x="2593608" y="3676333"/>
                </a:cubicBezTo>
                <a:cubicBezTo>
                  <a:pt x="2675007" y="3695249"/>
                  <a:pt x="2757060" y="3684719"/>
                  <a:pt x="2831280" y="3646421"/>
                </a:cubicBezTo>
                <a:cubicBezTo>
                  <a:pt x="2843774" y="3639991"/>
                  <a:pt x="2832772" y="3621355"/>
                  <a:pt x="2820464" y="3627784"/>
                </a:cubicBezTo>
                <a:close/>
                <a:moveTo>
                  <a:pt x="2089080" y="3177990"/>
                </a:moveTo>
                <a:cubicBezTo>
                  <a:pt x="2098404" y="3177618"/>
                  <a:pt x="2108101" y="3174543"/>
                  <a:pt x="2114628" y="3167461"/>
                </a:cubicBezTo>
                <a:cubicBezTo>
                  <a:pt x="2121155" y="3160379"/>
                  <a:pt x="2125164" y="3151713"/>
                  <a:pt x="2125164" y="3141929"/>
                </a:cubicBezTo>
                <a:cubicBezTo>
                  <a:pt x="2125164" y="3141183"/>
                  <a:pt x="2125164" y="3140438"/>
                  <a:pt x="2125164" y="3139599"/>
                </a:cubicBezTo>
                <a:cubicBezTo>
                  <a:pt x="2125164" y="3130374"/>
                  <a:pt x="2121155" y="3120683"/>
                  <a:pt x="2114628" y="3114067"/>
                </a:cubicBezTo>
                <a:cubicBezTo>
                  <a:pt x="2108381" y="3107824"/>
                  <a:pt x="2098124" y="3103072"/>
                  <a:pt x="2089080" y="3103537"/>
                </a:cubicBezTo>
                <a:cubicBezTo>
                  <a:pt x="2079756" y="3103910"/>
                  <a:pt x="2070059" y="3106985"/>
                  <a:pt x="2063532" y="3114067"/>
                </a:cubicBezTo>
                <a:cubicBezTo>
                  <a:pt x="2057005" y="3121149"/>
                  <a:pt x="2052996" y="3129815"/>
                  <a:pt x="2052996" y="3139599"/>
                </a:cubicBezTo>
                <a:cubicBezTo>
                  <a:pt x="2052996" y="3140345"/>
                  <a:pt x="2052996" y="3141090"/>
                  <a:pt x="2052996" y="3141929"/>
                </a:cubicBezTo>
                <a:cubicBezTo>
                  <a:pt x="2052996" y="3151154"/>
                  <a:pt x="2057005" y="3160845"/>
                  <a:pt x="2063532" y="3167461"/>
                </a:cubicBezTo>
                <a:cubicBezTo>
                  <a:pt x="2069779" y="3173704"/>
                  <a:pt x="2080036" y="3178363"/>
                  <a:pt x="2089080" y="3177990"/>
                </a:cubicBezTo>
                <a:close/>
                <a:moveTo>
                  <a:pt x="2098218" y="3405729"/>
                </a:moveTo>
                <a:cubicBezTo>
                  <a:pt x="2051784" y="3405729"/>
                  <a:pt x="2051690" y="3477853"/>
                  <a:pt x="2098218" y="3477853"/>
                </a:cubicBezTo>
                <a:cubicBezTo>
                  <a:pt x="2144652" y="3477853"/>
                  <a:pt x="2144745" y="3405729"/>
                  <a:pt x="2098218" y="3405729"/>
                </a:cubicBezTo>
                <a:close/>
                <a:moveTo>
                  <a:pt x="2797247" y="2319776"/>
                </a:moveTo>
                <a:cubicBezTo>
                  <a:pt x="2838459" y="2512385"/>
                  <a:pt x="2837340" y="2710865"/>
                  <a:pt x="2793983" y="2902915"/>
                </a:cubicBezTo>
                <a:cubicBezTo>
                  <a:pt x="2790906" y="2916519"/>
                  <a:pt x="2811792" y="2922297"/>
                  <a:pt x="2814869" y="2908692"/>
                </a:cubicBezTo>
                <a:cubicBezTo>
                  <a:pt x="2859066" y="2712728"/>
                  <a:pt x="2860091" y="2510428"/>
                  <a:pt x="2818133" y="2313999"/>
                </a:cubicBezTo>
                <a:cubicBezTo>
                  <a:pt x="2815242" y="2300487"/>
                  <a:pt x="2794356" y="2306172"/>
                  <a:pt x="2797247" y="2319776"/>
                </a:cubicBezTo>
                <a:close/>
                <a:moveTo>
                  <a:pt x="3529376" y="2648619"/>
                </a:moveTo>
                <a:cubicBezTo>
                  <a:pt x="3448723" y="2644146"/>
                  <a:pt x="3368908" y="2653651"/>
                  <a:pt x="3292544" y="2676387"/>
                </a:cubicBezTo>
                <a:cubicBezTo>
                  <a:pt x="3275667" y="2643494"/>
                  <a:pt x="3239676" y="2643494"/>
                  <a:pt x="3204710" y="2643587"/>
                </a:cubicBezTo>
                <a:cubicBezTo>
                  <a:pt x="3142332" y="2643773"/>
                  <a:pt x="3079954" y="2644239"/>
                  <a:pt x="3017576" y="2644518"/>
                </a:cubicBezTo>
                <a:cubicBezTo>
                  <a:pt x="3003682" y="2644612"/>
                  <a:pt x="3003589" y="2666230"/>
                  <a:pt x="3017576" y="2666137"/>
                </a:cubicBezTo>
                <a:cubicBezTo>
                  <a:pt x="3058322" y="2665951"/>
                  <a:pt x="3099162" y="2665764"/>
                  <a:pt x="3139908" y="2665485"/>
                </a:cubicBezTo>
                <a:cubicBezTo>
                  <a:pt x="3171144" y="2665298"/>
                  <a:pt x="3250678" y="2652905"/>
                  <a:pt x="3271564" y="2682910"/>
                </a:cubicBezTo>
                <a:cubicBezTo>
                  <a:pt x="3234175" y="2695303"/>
                  <a:pt x="3197717" y="2710958"/>
                  <a:pt x="3162472" y="2729688"/>
                </a:cubicBezTo>
                <a:cubicBezTo>
                  <a:pt x="3150165" y="2736211"/>
                  <a:pt x="3161074" y="2754940"/>
                  <a:pt x="3173381" y="2748324"/>
                </a:cubicBezTo>
                <a:cubicBezTo>
                  <a:pt x="3283220" y="2689899"/>
                  <a:pt x="3405086" y="2663342"/>
                  <a:pt x="3529283" y="2670237"/>
                </a:cubicBezTo>
                <a:cubicBezTo>
                  <a:pt x="3543269" y="2670983"/>
                  <a:pt x="3543269" y="2649364"/>
                  <a:pt x="3529376" y="2648619"/>
                </a:cubicBezTo>
                <a:close/>
                <a:moveTo>
                  <a:pt x="1550892" y="2763886"/>
                </a:moveTo>
                <a:cubicBezTo>
                  <a:pt x="1509866" y="2771247"/>
                  <a:pt x="1477418" y="2790163"/>
                  <a:pt x="1451311" y="2815882"/>
                </a:cubicBezTo>
                <a:cubicBezTo>
                  <a:pt x="1463898" y="2751958"/>
                  <a:pt x="1538957" y="2729129"/>
                  <a:pt x="1596394" y="2716083"/>
                </a:cubicBezTo>
                <a:cubicBezTo>
                  <a:pt x="1610007" y="2713008"/>
                  <a:pt x="1604226" y="2692135"/>
                  <a:pt x="1590613" y="2695210"/>
                </a:cubicBezTo>
                <a:cubicBezTo>
                  <a:pt x="1517418" y="2711890"/>
                  <a:pt x="1428093" y="2745809"/>
                  <a:pt x="1427814" y="2834891"/>
                </a:cubicBezTo>
                <a:cubicBezTo>
                  <a:pt x="1427814" y="2837314"/>
                  <a:pt x="1428467" y="2839271"/>
                  <a:pt x="1429492" y="2840762"/>
                </a:cubicBezTo>
                <a:cubicBezTo>
                  <a:pt x="1389958" y="2892478"/>
                  <a:pt x="1367766" y="2961340"/>
                  <a:pt x="1350424" y="3022934"/>
                </a:cubicBezTo>
                <a:cubicBezTo>
                  <a:pt x="1346694" y="3036353"/>
                  <a:pt x="1367580" y="3042130"/>
                  <a:pt x="1371310" y="3028712"/>
                </a:cubicBezTo>
                <a:cubicBezTo>
                  <a:pt x="1399468" y="2928447"/>
                  <a:pt x="1439096" y="2805725"/>
                  <a:pt x="1556580" y="2784666"/>
                </a:cubicBezTo>
                <a:cubicBezTo>
                  <a:pt x="1570286" y="2782336"/>
                  <a:pt x="1564505" y="2761463"/>
                  <a:pt x="1550892" y="2763886"/>
                </a:cubicBezTo>
                <a:close/>
                <a:moveTo>
                  <a:pt x="1694577" y="2418550"/>
                </a:moveTo>
                <a:cubicBezTo>
                  <a:pt x="1713318" y="2455916"/>
                  <a:pt x="1730288" y="2494121"/>
                  <a:pt x="1745859" y="2532979"/>
                </a:cubicBezTo>
                <a:cubicBezTo>
                  <a:pt x="1750988" y="2545745"/>
                  <a:pt x="1771874" y="2540154"/>
                  <a:pt x="1766745" y="2527201"/>
                </a:cubicBezTo>
                <a:cubicBezTo>
                  <a:pt x="1747165" y="2478280"/>
                  <a:pt x="1725533" y="2430291"/>
                  <a:pt x="1701010" y="2383607"/>
                </a:cubicBezTo>
                <a:cubicBezTo>
                  <a:pt x="1684320" y="2351831"/>
                  <a:pt x="1666977" y="2317540"/>
                  <a:pt x="1629028" y="2309526"/>
                </a:cubicBezTo>
                <a:cubicBezTo>
                  <a:pt x="1615415" y="2306637"/>
                  <a:pt x="1609634" y="2327510"/>
                  <a:pt x="1623247" y="2330399"/>
                </a:cubicBezTo>
                <a:cubicBezTo>
                  <a:pt x="1661476" y="2338506"/>
                  <a:pt x="1678819" y="2387241"/>
                  <a:pt x="1694577" y="2418550"/>
                </a:cubicBezTo>
                <a:close/>
                <a:moveTo>
                  <a:pt x="2547267" y="2298437"/>
                </a:moveTo>
                <a:cubicBezTo>
                  <a:pt x="2549412" y="2333288"/>
                  <a:pt x="2530857" y="2364318"/>
                  <a:pt x="2515006" y="2393950"/>
                </a:cubicBezTo>
                <a:cubicBezTo>
                  <a:pt x="2494213" y="2432714"/>
                  <a:pt x="2472954" y="2471199"/>
                  <a:pt x="2451695" y="2509683"/>
                </a:cubicBezTo>
                <a:cubicBezTo>
                  <a:pt x="2369177" y="2658496"/>
                  <a:pt x="2284141" y="2806005"/>
                  <a:pt x="2203300" y="2955750"/>
                </a:cubicBezTo>
                <a:cubicBezTo>
                  <a:pt x="2201995" y="2959011"/>
                  <a:pt x="2200690" y="2962365"/>
                  <a:pt x="2199384" y="2965627"/>
                </a:cubicBezTo>
                <a:cubicBezTo>
                  <a:pt x="2200783" y="3203243"/>
                  <a:pt x="2211413" y="3440766"/>
                  <a:pt x="2209827" y="3678383"/>
                </a:cubicBezTo>
                <a:cubicBezTo>
                  <a:pt x="2209734" y="3692360"/>
                  <a:pt x="2188102" y="3692267"/>
                  <a:pt x="2188195" y="3678383"/>
                </a:cubicBezTo>
                <a:cubicBezTo>
                  <a:pt x="2189781" y="3440114"/>
                  <a:pt x="2179058" y="3201939"/>
                  <a:pt x="2177752" y="2963670"/>
                </a:cubicBezTo>
                <a:cubicBezTo>
                  <a:pt x="2133743" y="2895087"/>
                  <a:pt x="2092996" y="2824548"/>
                  <a:pt x="2054021" y="2753077"/>
                </a:cubicBezTo>
                <a:cubicBezTo>
                  <a:pt x="2037704" y="2790629"/>
                  <a:pt x="2012995" y="2823803"/>
                  <a:pt x="1975139" y="2848123"/>
                </a:cubicBezTo>
                <a:cubicBezTo>
                  <a:pt x="1923111" y="2881483"/>
                  <a:pt x="1860359" y="2879526"/>
                  <a:pt x="1813366" y="2849707"/>
                </a:cubicBezTo>
                <a:cubicBezTo>
                  <a:pt x="1807678" y="2855298"/>
                  <a:pt x="1801991" y="2860610"/>
                  <a:pt x="1796396" y="2865176"/>
                </a:cubicBezTo>
                <a:cubicBezTo>
                  <a:pt x="1790708" y="2869742"/>
                  <a:pt x="1782596" y="2875053"/>
                  <a:pt x="1772993" y="2880924"/>
                </a:cubicBezTo>
                <a:cubicBezTo>
                  <a:pt x="1776163" y="2890987"/>
                  <a:pt x="1776070" y="2900306"/>
                  <a:pt x="1773645" y="2908972"/>
                </a:cubicBezTo>
                <a:cubicBezTo>
                  <a:pt x="1773738" y="2910649"/>
                  <a:pt x="1773459" y="2912419"/>
                  <a:pt x="1772619" y="2914283"/>
                </a:cubicBezTo>
                <a:cubicBezTo>
                  <a:pt x="1764228" y="2932454"/>
                  <a:pt x="1753971" y="2949692"/>
                  <a:pt x="1743342" y="2966652"/>
                </a:cubicBezTo>
                <a:cubicBezTo>
                  <a:pt x="1768890" y="3039800"/>
                  <a:pt x="1764321" y="3121988"/>
                  <a:pt x="1746978" y="3196534"/>
                </a:cubicBezTo>
                <a:cubicBezTo>
                  <a:pt x="1743808" y="3210139"/>
                  <a:pt x="1722922" y="3204361"/>
                  <a:pt x="1726092" y="3190757"/>
                </a:cubicBezTo>
                <a:cubicBezTo>
                  <a:pt x="1739799" y="3131772"/>
                  <a:pt x="1744927" y="3068035"/>
                  <a:pt x="1732339" y="3008118"/>
                </a:cubicBezTo>
                <a:cubicBezTo>
                  <a:pt x="1695136" y="3047534"/>
                  <a:pt x="1636767" y="3057971"/>
                  <a:pt x="1589494" y="3022841"/>
                </a:cubicBezTo>
                <a:cubicBezTo>
                  <a:pt x="1537559" y="2984170"/>
                  <a:pt x="1535507" y="2928167"/>
                  <a:pt x="1542314" y="2872071"/>
                </a:cubicBezTo>
                <a:cubicBezTo>
                  <a:pt x="1542221" y="2872257"/>
                  <a:pt x="1542034" y="2872444"/>
                  <a:pt x="1541941" y="2872630"/>
                </a:cubicBezTo>
                <a:cubicBezTo>
                  <a:pt x="1543433" y="2858187"/>
                  <a:pt x="1545764" y="2844023"/>
                  <a:pt x="1548468" y="2830418"/>
                </a:cubicBezTo>
                <a:cubicBezTo>
                  <a:pt x="1548654" y="2829300"/>
                  <a:pt x="1548841" y="2828275"/>
                  <a:pt x="1549027" y="2827157"/>
                </a:cubicBezTo>
                <a:cubicBezTo>
                  <a:pt x="1549120" y="2826318"/>
                  <a:pt x="1549400" y="2825573"/>
                  <a:pt x="1549587" y="2824921"/>
                </a:cubicBezTo>
                <a:cubicBezTo>
                  <a:pt x="1549773" y="2823803"/>
                  <a:pt x="1550053" y="2822684"/>
                  <a:pt x="1550239" y="2821659"/>
                </a:cubicBezTo>
                <a:cubicBezTo>
                  <a:pt x="1559750" y="2807589"/>
                  <a:pt x="1569074" y="2793425"/>
                  <a:pt x="1577746" y="2778795"/>
                </a:cubicBezTo>
                <a:cubicBezTo>
                  <a:pt x="1577839" y="2778609"/>
                  <a:pt x="1577932" y="2778516"/>
                  <a:pt x="1578025" y="2778329"/>
                </a:cubicBezTo>
                <a:cubicBezTo>
                  <a:pt x="1585857" y="2754940"/>
                  <a:pt x="1605625" y="2738447"/>
                  <a:pt x="1631266" y="2739472"/>
                </a:cubicBezTo>
                <a:cubicBezTo>
                  <a:pt x="1646091" y="2711704"/>
                  <a:pt x="1657094" y="2682258"/>
                  <a:pt x="1659798" y="2653651"/>
                </a:cubicBezTo>
                <a:cubicBezTo>
                  <a:pt x="1662035" y="2629050"/>
                  <a:pt x="1659518" y="2606127"/>
                  <a:pt x="1676674" y="2586000"/>
                </a:cubicBezTo>
                <a:cubicBezTo>
                  <a:pt x="1691500" y="2568668"/>
                  <a:pt x="1715836" y="2561213"/>
                  <a:pt x="1736628" y="2553758"/>
                </a:cubicBezTo>
                <a:cubicBezTo>
                  <a:pt x="1753132" y="2547888"/>
                  <a:pt x="1770195" y="2542390"/>
                  <a:pt x="1787538" y="2538570"/>
                </a:cubicBezTo>
                <a:cubicBezTo>
                  <a:pt x="1793412" y="2431316"/>
                  <a:pt x="1799007" y="2324063"/>
                  <a:pt x="1804601" y="2216809"/>
                </a:cubicBezTo>
                <a:cubicBezTo>
                  <a:pt x="1805068" y="2208702"/>
                  <a:pt x="1805440" y="2200689"/>
                  <a:pt x="1805907" y="2192582"/>
                </a:cubicBezTo>
                <a:cubicBezTo>
                  <a:pt x="1807399" y="2164534"/>
                  <a:pt x="1808890" y="2136579"/>
                  <a:pt x="1810382" y="2108531"/>
                </a:cubicBezTo>
                <a:cubicBezTo>
                  <a:pt x="1820079" y="1920208"/>
                  <a:pt x="1829403" y="1731885"/>
                  <a:pt x="1838634" y="1543563"/>
                </a:cubicBezTo>
                <a:cubicBezTo>
                  <a:pt x="1603946" y="1495574"/>
                  <a:pt x="1363198" y="1479360"/>
                  <a:pt x="1124780" y="1507501"/>
                </a:cubicBezTo>
                <a:cubicBezTo>
                  <a:pt x="1121144" y="1507967"/>
                  <a:pt x="1118533" y="1506756"/>
                  <a:pt x="1116761" y="1504706"/>
                </a:cubicBezTo>
                <a:cubicBezTo>
                  <a:pt x="881234" y="1380772"/>
                  <a:pt x="617455" y="1313122"/>
                  <a:pt x="351718" y="1302499"/>
                </a:cubicBezTo>
                <a:cubicBezTo>
                  <a:pt x="350692" y="1302499"/>
                  <a:pt x="349759" y="1302312"/>
                  <a:pt x="348920" y="1302033"/>
                </a:cubicBezTo>
                <a:cubicBezTo>
                  <a:pt x="345470" y="1301381"/>
                  <a:pt x="342393" y="1299051"/>
                  <a:pt x="341275" y="1294578"/>
                </a:cubicBezTo>
                <a:cubicBezTo>
                  <a:pt x="304444" y="1146697"/>
                  <a:pt x="151715" y="1044196"/>
                  <a:pt x="10268" y="1010184"/>
                </a:cubicBezTo>
                <a:cubicBezTo>
                  <a:pt x="8683" y="1010184"/>
                  <a:pt x="7098" y="1009718"/>
                  <a:pt x="5793" y="1008879"/>
                </a:cubicBezTo>
                <a:cubicBezTo>
                  <a:pt x="2809" y="1007668"/>
                  <a:pt x="1224" y="1005338"/>
                  <a:pt x="478" y="1002823"/>
                </a:cubicBezTo>
                <a:cubicBezTo>
                  <a:pt x="12" y="1001238"/>
                  <a:pt x="-175" y="999468"/>
                  <a:pt x="198" y="997791"/>
                </a:cubicBezTo>
                <a:cubicBezTo>
                  <a:pt x="478" y="994809"/>
                  <a:pt x="1877" y="991920"/>
                  <a:pt x="5140" y="989777"/>
                </a:cubicBezTo>
                <a:cubicBezTo>
                  <a:pt x="46166" y="963220"/>
                  <a:pt x="87099" y="936570"/>
                  <a:pt x="128125" y="910012"/>
                </a:cubicBezTo>
                <a:cubicBezTo>
                  <a:pt x="225003" y="847207"/>
                  <a:pt x="321787" y="784309"/>
                  <a:pt x="418665" y="721503"/>
                </a:cubicBezTo>
                <a:cubicBezTo>
                  <a:pt x="419690" y="720385"/>
                  <a:pt x="421182" y="719453"/>
                  <a:pt x="422954" y="718894"/>
                </a:cubicBezTo>
                <a:cubicBezTo>
                  <a:pt x="424073" y="718335"/>
                  <a:pt x="425098" y="718149"/>
                  <a:pt x="426124" y="718056"/>
                </a:cubicBezTo>
                <a:cubicBezTo>
                  <a:pt x="528783" y="608473"/>
                  <a:pt x="633213" y="499169"/>
                  <a:pt x="750790" y="405800"/>
                </a:cubicBezTo>
                <a:cubicBezTo>
                  <a:pt x="869579" y="311499"/>
                  <a:pt x="1005152" y="243662"/>
                  <a:pt x="1147717" y="193343"/>
                </a:cubicBezTo>
                <a:cubicBezTo>
                  <a:pt x="1160864" y="188684"/>
                  <a:pt x="1166552" y="209557"/>
                  <a:pt x="1153498" y="214216"/>
                </a:cubicBezTo>
                <a:cubicBezTo>
                  <a:pt x="1006643" y="266025"/>
                  <a:pt x="867155" y="337124"/>
                  <a:pt x="746780" y="436830"/>
                </a:cubicBezTo>
                <a:cubicBezTo>
                  <a:pt x="645241" y="520881"/>
                  <a:pt x="552932" y="615275"/>
                  <a:pt x="462488" y="711067"/>
                </a:cubicBezTo>
                <a:cubicBezTo>
                  <a:pt x="815219" y="641832"/>
                  <a:pt x="1171214" y="591234"/>
                  <a:pt x="1530472" y="572038"/>
                </a:cubicBezTo>
                <a:cubicBezTo>
                  <a:pt x="1565717" y="569802"/>
                  <a:pt x="1601056" y="568031"/>
                  <a:pt x="1636394" y="566820"/>
                </a:cubicBezTo>
                <a:cubicBezTo>
                  <a:pt x="1647490" y="421920"/>
                  <a:pt x="1670427" y="278232"/>
                  <a:pt x="1704926" y="136688"/>
                </a:cubicBezTo>
                <a:cubicBezTo>
                  <a:pt x="1708190" y="123176"/>
                  <a:pt x="1729076" y="128953"/>
                  <a:pt x="1725813" y="142465"/>
                </a:cubicBezTo>
                <a:cubicBezTo>
                  <a:pt x="1691779" y="281867"/>
                  <a:pt x="1669215" y="423411"/>
                  <a:pt x="1658119" y="566074"/>
                </a:cubicBezTo>
                <a:cubicBezTo>
                  <a:pt x="1734857" y="563838"/>
                  <a:pt x="1811688" y="564024"/>
                  <a:pt x="1888332" y="566634"/>
                </a:cubicBezTo>
                <a:lnTo>
                  <a:pt x="1931502" y="568311"/>
                </a:lnTo>
                <a:cubicBezTo>
                  <a:pt x="2171039" y="579120"/>
                  <a:pt x="2409457" y="613039"/>
                  <a:pt x="2642932" y="667923"/>
                </a:cubicBezTo>
                <a:cubicBezTo>
                  <a:pt x="2623725" y="596172"/>
                  <a:pt x="2601347" y="525353"/>
                  <a:pt x="2573561" y="455280"/>
                </a:cubicBezTo>
                <a:cubicBezTo>
                  <a:pt x="2534213" y="355854"/>
                  <a:pt x="2484516" y="228286"/>
                  <a:pt x="2367591" y="203127"/>
                </a:cubicBezTo>
                <a:cubicBezTo>
                  <a:pt x="2353978" y="200145"/>
                  <a:pt x="2359759" y="179365"/>
                  <a:pt x="2373372" y="182254"/>
                </a:cubicBezTo>
                <a:cubicBezTo>
                  <a:pt x="2485262" y="206388"/>
                  <a:pt x="2540087" y="317276"/>
                  <a:pt x="2580088" y="413907"/>
                </a:cubicBezTo>
                <a:cubicBezTo>
                  <a:pt x="2615426" y="499262"/>
                  <a:pt x="2643212" y="585643"/>
                  <a:pt x="2666429" y="673514"/>
                </a:cubicBezTo>
                <a:cubicBezTo>
                  <a:pt x="2729087" y="688610"/>
                  <a:pt x="2791372" y="705196"/>
                  <a:pt x="2853191" y="723367"/>
                </a:cubicBezTo>
                <a:cubicBezTo>
                  <a:pt x="3096458" y="805182"/>
                  <a:pt x="3339351" y="888208"/>
                  <a:pt x="3582524" y="970209"/>
                </a:cubicBezTo>
                <a:cubicBezTo>
                  <a:pt x="3597535" y="975240"/>
                  <a:pt x="3612547" y="980365"/>
                  <a:pt x="3627652" y="985397"/>
                </a:cubicBezTo>
                <a:cubicBezTo>
                  <a:pt x="3628398" y="985677"/>
                  <a:pt x="3629051" y="986050"/>
                  <a:pt x="3629704" y="986422"/>
                </a:cubicBezTo>
                <a:cubicBezTo>
                  <a:pt x="3632781" y="988193"/>
                  <a:pt x="3634459" y="990895"/>
                  <a:pt x="3634925" y="993970"/>
                </a:cubicBezTo>
                <a:cubicBezTo>
                  <a:pt x="3635298" y="995461"/>
                  <a:pt x="3635485" y="997045"/>
                  <a:pt x="3635205" y="998723"/>
                </a:cubicBezTo>
                <a:cubicBezTo>
                  <a:pt x="3619727" y="1106442"/>
                  <a:pt x="3620100" y="1220684"/>
                  <a:pt x="3660193" y="1323278"/>
                </a:cubicBezTo>
                <a:cubicBezTo>
                  <a:pt x="3662245" y="1328590"/>
                  <a:pt x="3660007" y="1332597"/>
                  <a:pt x="3656184" y="1334740"/>
                </a:cubicBezTo>
                <a:cubicBezTo>
                  <a:pt x="3654506" y="1336045"/>
                  <a:pt x="3652361" y="1336883"/>
                  <a:pt x="3649751" y="1336976"/>
                </a:cubicBezTo>
                <a:cubicBezTo>
                  <a:pt x="3432126" y="1342567"/>
                  <a:pt x="3221960" y="1403882"/>
                  <a:pt x="3041725" y="1527349"/>
                </a:cubicBezTo>
                <a:cubicBezTo>
                  <a:pt x="3038275" y="1529679"/>
                  <a:pt x="3034918" y="1529679"/>
                  <a:pt x="3032214" y="1528281"/>
                </a:cubicBezTo>
                <a:cubicBezTo>
                  <a:pt x="2865406" y="1504892"/>
                  <a:pt x="2696266" y="1508247"/>
                  <a:pt x="2529085" y="1525765"/>
                </a:cubicBezTo>
                <a:cubicBezTo>
                  <a:pt x="2529458" y="1547290"/>
                  <a:pt x="2527313" y="1568815"/>
                  <a:pt x="2522651" y="1589688"/>
                </a:cubicBezTo>
                <a:cubicBezTo>
                  <a:pt x="2534120" y="1658178"/>
                  <a:pt x="2530018" y="1731326"/>
                  <a:pt x="2524237" y="1796368"/>
                </a:cubicBezTo>
                <a:cubicBezTo>
                  <a:pt x="2519854" y="1844916"/>
                  <a:pt x="2509598" y="1897471"/>
                  <a:pt x="2473700" y="1933254"/>
                </a:cubicBezTo>
                <a:cubicBezTo>
                  <a:pt x="2463164" y="1943690"/>
                  <a:pt x="2451415" y="1951797"/>
                  <a:pt x="2438828" y="1958133"/>
                </a:cubicBezTo>
                <a:cubicBezTo>
                  <a:pt x="2434166" y="1983852"/>
                  <a:pt x="2429597" y="2009477"/>
                  <a:pt x="2424935" y="2035196"/>
                </a:cubicBezTo>
                <a:cubicBezTo>
                  <a:pt x="2423909" y="2040973"/>
                  <a:pt x="2422884" y="2046844"/>
                  <a:pt x="2421764" y="2052621"/>
                </a:cubicBezTo>
                <a:cubicBezTo>
                  <a:pt x="2420832" y="2057560"/>
                  <a:pt x="2419993" y="2062592"/>
                  <a:pt x="2419061" y="2067530"/>
                </a:cubicBezTo>
                <a:cubicBezTo>
                  <a:pt x="2418594" y="2070326"/>
                  <a:pt x="2417196" y="2072282"/>
                  <a:pt x="2415517" y="2073587"/>
                </a:cubicBezTo>
                <a:cubicBezTo>
                  <a:pt x="2375237" y="2122135"/>
                  <a:pt x="2326565" y="2175436"/>
                  <a:pt x="2263161" y="2185593"/>
                </a:cubicBezTo>
                <a:cubicBezTo>
                  <a:pt x="2305306" y="2225289"/>
                  <a:pt x="2347731" y="2264705"/>
                  <a:pt x="2389876" y="2304401"/>
                </a:cubicBezTo>
                <a:cubicBezTo>
                  <a:pt x="2388384" y="2312881"/>
                  <a:pt x="2386986" y="2321454"/>
                  <a:pt x="2385400" y="2329933"/>
                </a:cubicBezTo>
                <a:cubicBezTo>
                  <a:pt x="2360505" y="2306451"/>
                  <a:pt x="2335516" y="2283062"/>
                  <a:pt x="2310435" y="2259673"/>
                </a:cubicBezTo>
                <a:cubicBezTo>
                  <a:pt x="2310341" y="2259766"/>
                  <a:pt x="2310341" y="2259860"/>
                  <a:pt x="2310248" y="2260046"/>
                </a:cubicBezTo>
                <a:cubicBezTo>
                  <a:pt x="2298034" y="2277564"/>
                  <a:pt x="2281437" y="2289771"/>
                  <a:pt x="2263255" y="2296760"/>
                </a:cubicBezTo>
                <a:cubicBezTo>
                  <a:pt x="2263255" y="2296760"/>
                  <a:pt x="2263255" y="2296853"/>
                  <a:pt x="2263348" y="2296853"/>
                </a:cubicBezTo>
                <a:cubicBezTo>
                  <a:pt x="2292719" y="2391714"/>
                  <a:pt x="2313791" y="2490487"/>
                  <a:pt x="2326006" y="2589634"/>
                </a:cubicBezTo>
                <a:cubicBezTo>
                  <a:pt x="2320878" y="2608177"/>
                  <a:pt x="2315656" y="2626628"/>
                  <a:pt x="2310248" y="2645078"/>
                </a:cubicBezTo>
                <a:cubicBezTo>
                  <a:pt x="2293651" y="2701826"/>
                  <a:pt x="2275469" y="2758108"/>
                  <a:pt x="2255888" y="2813832"/>
                </a:cubicBezTo>
                <a:cubicBezTo>
                  <a:pt x="2301297" y="2732204"/>
                  <a:pt x="2347265" y="2650948"/>
                  <a:pt x="2392860" y="2569506"/>
                </a:cubicBezTo>
                <a:cubicBezTo>
                  <a:pt x="2429877" y="2503440"/>
                  <a:pt x="2467173" y="2437373"/>
                  <a:pt x="2502418" y="2370375"/>
                </a:cubicBezTo>
                <a:cubicBezTo>
                  <a:pt x="2523957" y="2329467"/>
                  <a:pt x="2535798" y="2288467"/>
                  <a:pt x="2502884" y="2250355"/>
                </a:cubicBezTo>
                <a:cubicBezTo>
                  <a:pt x="2483397" y="2227805"/>
                  <a:pt x="2457103" y="2211964"/>
                  <a:pt x="2431555" y="2197241"/>
                </a:cubicBezTo>
                <a:cubicBezTo>
                  <a:pt x="2425867" y="2193979"/>
                  <a:pt x="2424002" y="2184847"/>
                  <a:pt x="2429317" y="2180281"/>
                </a:cubicBezTo>
                <a:cubicBezTo>
                  <a:pt x="2469877" y="2145338"/>
                  <a:pt x="2510437" y="2110394"/>
                  <a:pt x="2550997" y="2075451"/>
                </a:cubicBezTo>
                <a:cubicBezTo>
                  <a:pt x="2561533" y="2066412"/>
                  <a:pt x="2576918" y="2081601"/>
                  <a:pt x="2566288" y="2090733"/>
                </a:cubicBezTo>
                <a:cubicBezTo>
                  <a:pt x="2529271" y="2122601"/>
                  <a:pt x="2492348" y="2154377"/>
                  <a:pt x="2455331" y="2186245"/>
                </a:cubicBezTo>
                <a:cubicBezTo>
                  <a:pt x="2498222" y="2211777"/>
                  <a:pt x="2544004" y="2246069"/>
                  <a:pt x="2547267" y="2298437"/>
                </a:cubicBezTo>
                <a:close/>
                <a:moveTo>
                  <a:pt x="2415517" y="1967731"/>
                </a:moveTo>
                <a:cubicBezTo>
                  <a:pt x="2385494" y="1977329"/>
                  <a:pt x="2352580" y="1979472"/>
                  <a:pt x="2321251" y="1979659"/>
                </a:cubicBezTo>
                <a:cubicBezTo>
                  <a:pt x="2237613" y="1980031"/>
                  <a:pt x="2138405" y="1973322"/>
                  <a:pt x="2079849" y="1917413"/>
                </a:cubicBezTo>
                <a:cubicBezTo>
                  <a:pt x="2076213" y="1956083"/>
                  <a:pt x="2072576" y="1994754"/>
                  <a:pt x="2069033" y="2033425"/>
                </a:cubicBezTo>
                <a:cubicBezTo>
                  <a:pt x="2107542" y="2090360"/>
                  <a:pt x="2153603" y="2155309"/>
                  <a:pt x="2227170" y="2164627"/>
                </a:cubicBezTo>
                <a:cubicBezTo>
                  <a:pt x="2302043" y="2174132"/>
                  <a:pt x="2355563" y="2112538"/>
                  <a:pt x="2398827" y="2060448"/>
                </a:cubicBezTo>
                <a:cubicBezTo>
                  <a:pt x="2404422" y="2029512"/>
                  <a:pt x="2410016" y="1998575"/>
                  <a:pt x="2415517" y="1967731"/>
                </a:cubicBezTo>
                <a:close/>
                <a:moveTo>
                  <a:pt x="2109966" y="1913778"/>
                </a:moveTo>
                <a:cubicBezTo>
                  <a:pt x="2135794" y="1833734"/>
                  <a:pt x="2143719" y="1752199"/>
                  <a:pt x="2133929" y="1668242"/>
                </a:cubicBezTo>
                <a:cubicBezTo>
                  <a:pt x="2100362" y="1663862"/>
                  <a:pt x="2067075" y="1656687"/>
                  <a:pt x="2034441" y="1646809"/>
                </a:cubicBezTo>
                <a:cubicBezTo>
                  <a:pt x="2036026" y="1656594"/>
                  <a:pt x="2038170" y="1666285"/>
                  <a:pt x="2040968" y="1675976"/>
                </a:cubicBezTo>
                <a:cubicBezTo>
                  <a:pt x="2042087" y="1678492"/>
                  <a:pt x="2041993" y="1680914"/>
                  <a:pt x="2041247" y="1683058"/>
                </a:cubicBezTo>
                <a:cubicBezTo>
                  <a:pt x="2040035" y="1686692"/>
                  <a:pt x="2036679" y="1689208"/>
                  <a:pt x="2032949" y="1689953"/>
                </a:cubicBezTo>
                <a:cubicBezTo>
                  <a:pt x="2032669" y="1690046"/>
                  <a:pt x="2032389" y="1690046"/>
                  <a:pt x="2032110" y="1690140"/>
                </a:cubicBezTo>
                <a:cubicBezTo>
                  <a:pt x="2031923" y="1690140"/>
                  <a:pt x="2031643" y="1690233"/>
                  <a:pt x="2031457" y="1690233"/>
                </a:cubicBezTo>
                <a:cubicBezTo>
                  <a:pt x="2030245" y="1690326"/>
                  <a:pt x="2029033" y="1690326"/>
                  <a:pt x="2027821" y="1689953"/>
                </a:cubicBezTo>
                <a:cubicBezTo>
                  <a:pt x="2027821" y="1689953"/>
                  <a:pt x="2027727" y="1689953"/>
                  <a:pt x="2027727" y="1689953"/>
                </a:cubicBezTo>
                <a:cubicBezTo>
                  <a:pt x="2027168" y="1689860"/>
                  <a:pt x="2026702" y="1689674"/>
                  <a:pt x="2026142" y="1689394"/>
                </a:cubicBezTo>
                <a:cubicBezTo>
                  <a:pt x="2025862" y="1689301"/>
                  <a:pt x="2025583" y="1689115"/>
                  <a:pt x="2025303" y="1688928"/>
                </a:cubicBezTo>
                <a:cubicBezTo>
                  <a:pt x="2025023" y="1688835"/>
                  <a:pt x="2024837" y="1688649"/>
                  <a:pt x="2024557" y="1688555"/>
                </a:cubicBezTo>
                <a:cubicBezTo>
                  <a:pt x="2023998" y="1688183"/>
                  <a:pt x="2023531" y="1687810"/>
                  <a:pt x="2023065" y="1687251"/>
                </a:cubicBezTo>
                <a:cubicBezTo>
                  <a:pt x="2023065" y="1687251"/>
                  <a:pt x="2023065" y="1687251"/>
                  <a:pt x="2022972" y="1687158"/>
                </a:cubicBezTo>
                <a:cubicBezTo>
                  <a:pt x="2022506" y="1686692"/>
                  <a:pt x="2022133" y="1686226"/>
                  <a:pt x="2021760" y="1685667"/>
                </a:cubicBezTo>
                <a:cubicBezTo>
                  <a:pt x="2021667" y="1685480"/>
                  <a:pt x="2021480" y="1685387"/>
                  <a:pt x="2021387" y="1685201"/>
                </a:cubicBezTo>
                <a:cubicBezTo>
                  <a:pt x="2017191" y="1677839"/>
                  <a:pt x="2012063" y="1671037"/>
                  <a:pt x="2006189" y="1664887"/>
                </a:cubicBezTo>
                <a:cubicBezTo>
                  <a:pt x="1969079" y="1657526"/>
                  <a:pt x="1950990" y="1667496"/>
                  <a:pt x="1951922" y="1694985"/>
                </a:cubicBezTo>
                <a:cubicBezTo>
                  <a:pt x="1951083" y="1708683"/>
                  <a:pt x="1953507" y="1723313"/>
                  <a:pt x="1956584" y="1736638"/>
                </a:cubicBezTo>
                <a:cubicBezTo>
                  <a:pt x="1959941" y="1750708"/>
                  <a:pt x="1965349" y="1764406"/>
                  <a:pt x="1972342" y="1777172"/>
                </a:cubicBezTo>
                <a:cubicBezTo>
                  <a:pt x="1977097" y="1785932"/>
                  <a:pt x="2015326" y="1847339"/>
                  <a:pt x="2034627" y="1820223"/>
                </a:cubicBezTo>
                <a:cubicBezTo>
                  <a:pt x="2036399" y="1817800"/>
                  <a:pt x="2038636" y="1816402"/>
                  <a:pt x="2040968" y="1815843"/>
                </a:cubicBezTo>
                <a:cubicBezTo>
                  <a:pt x="2045909" y="1813980"/>
                  <a:pt x="2051690" y="1815191"/>
                  <a:pt x="2053835" y="1820782"/>
                </a:cubicBezTo>
                <a:cubicBezTo>
                  <a:pt x="2054860" y="1822366"/>
                  <a:pt x="2055420" y="1824230"/>
                  <a:pt x="2055234" y="1826186"/>
                </a:cubicBezTo>
                <a:cubicBezTo>
                  <a:pt x="2063439" y="1864671"/>
                  <a:pt x="2083113" y="1893278"/>
                  <a:pt x="2109966" y="1913778"/>
                </a:cubicBezTo>
                <a:close/>
                <a:moveTo>
                  <a:pt x="2037984" y="1846407"/>
                </a:moveTo>
                <a:cubicBezTo>
                  <a:pt x="2001247" y="1868864"/>
                  <a:pt x="1961246" y="1803729"/>
                  <a:pt x="1942319" y="1755554"/>
                </a:cubicBezTo>
                <a:cubicBezTo>
                  <a:pt x="1962832" y="1828236"/>
                  <a:pt x="2002459" y="1895142"/>
                  <a:pt x="2055047" y="1951331"/>
                </a:cubicBezTo>
                <a:cubicBezTo>
                  <a:pt x="2056725" y="1933440"/>
                  <a:pt x="2058404" y="1915549"/>
                  <a:pt x="2060082" y="1897565"/>
                </a:cubicBezTo>
                <a:cubicBezTo>
                  <a:pt x="2060175" y="1896633"/>
                  <a:pt x="2060362" y="1895794"/>
                  <a:pt x="2060641" y="1894955"/>
                </a:cubicBezTo>
                <a:cubicBezTo>
                  <a:pt x="2050944" y="1881071"/>
                  <a:pt x="2043299" y="1865044"/>
                  <a:pt x="2037984" y="1846407"/>
                </a:cubicBezTo>
                <a:close/>
                <a:moveTo>
                  <a:pt x="2506428" y="1644759"/>
                </a:moveTo>
                <a:cubicBezTo>
                  <a:pt x="2505309" y="1626775"/>
                  <a:pt x="2503537" y="1608884"/>
                  <a:pt x="2500647" y="1591179"/>
                </a:cubicBezTo>
                <a:cubicBezTo>
                  <a:pt x="2497849" y="1573847"/>
                  <a:pt x="2493467" y="1556981"/>
                  <a:pt x="2487686" y="1540767"/>
                </a:cubicBezTo>
                <a:cubicBezTo>
                  <a:pt x="2487220" y="1540395"/>
                  <a:pt x="2486754" y="1540115"/>
                  <a:pt x="2486287" y="1539649"/>
                </a:cubicBezTo>
                <a:cubicBezTo>
                  <a:pt x="2466520" y="1520453"/>
                  <a:pt x="2436403" y="1509272"/>
                  <a:pt x="2408990" y="1510390"/>
                </a:cubicBezTo>
                <a:cubicBezTo>
                  <a:pt x="2395004" y="1510949"/>
                  <a:pt x="2395098" y="1489330"/>
                  <a:pt x="2408990" y="1488771"/>
                </a:cubicBezTo>
                <a:cubicBezTo>
                  <a:pt x="2429783" y="1487933"/>
                  <a:pt x="2451695" y="1493151"/>
                  <a:pt x="2471089" y="1502842"/>
                </a:cubicBezTo>
                <a:cubicBezTo>
                  <a:pt x="2424655" y="1415157"/>
                  <a:pt x="2334025" y="1356545"/>
                  <a:pt x="2226797" y="1374529"/>
                </a:cubicBezTo>
                <a:cubicBezTo>
                  <a:pt x="2103719" y="1395123"/>
                  <a:pt x="2024184" y="1505917"/>
                  <a:pt x="2031830" y="1623700"/>
                </a:cubicBezTo>
                <a:cubicBezTo>
                  <a:pt x="2032669" y="1623793"/>
                  <a:pt x="2033508" y="1623887"/>
                  <a:pt x="2034441" y="1624166"/>
                </a:cubicBezTo>
                <a:cubicBezTo>
                  <a:pt x="2124325" y="1652214"/>
                  <a:pt x="2216354" y="1657991"/>
                  <a:pt x="2309129" y="1642616"/>
                </a:cubicBezTo>
                <a:cubicBezTo>
                  <a:pt x="2328057" y="1639448"/>
                  <a:pt x="2347265" y="1636000"/>
                  <a:pt x="2366472" y="1633298"/>
                </a:cubicBezTo>
                <a:cubicBezTo>
                  <a:pt x="2358733" y="1609723"/>
                  <a:pt x="2350901" y="1586147"/>
                  <a:pt x="2343162" y="1562572"/>
                </a:cubicBezTo>
                <a:cubicBezTo>
                  <a:pt x="2338780" y="1549340"/>
                  <a:pt x="2359666" y="1543656"/>
                  <a:pt x="2364048" y="1556795"/>
                </a:cubicBezTo>
                <a:cubicBezTo>
                  <a:pt x="2372160" y="1581395"/>
                  <a:pt x="2380272" y="1605995"/>
                  <a:pt x="2388384" y="1630502"/>
                </a:cubicBezTo>
                <a:cubicBezTo>
                  <a:pt x="2428758" y="1626402"/>
                  <a:pt x="2468851" y="1627707"/>
                  <a:pt x="2506428" y="1644759"/>
                </a:cubicBezTo>
                <a:close/>
                <a:moveTo>
                  <a:pt x="1930663" y="1698619"/>
                </a:moveTo>
                <a:cubicBezTo>
                  <a:pt x="1931223" y="1672528"/>
                  <a:pt x="1939614" y="1646343"/>
                  <a:pt x="1966654" y="1636653"/>
                </a:cubicBezTo>
                <a:cubicBezTo>
                  <a:pt x="1984184" y="1630316"/>
                  <a:pt x="1999289" y="1634230"/>
                  <a:pt x="2011970" y="1642989"/>
                </a:cubicBezTo>
                <a:cubicBezTo>
                  <a:pt x="1996492" y="1528467"/>
                  <a:pt x="2057192" y="1414132"/>
                  <a:pt x="2168149" y="1369031"/>
                </a:cubicBezTo>
                <a:cubicBezTo>
                  <a:pt x="2270994" y="1327192"/>
                  <a:pt x="2391461" y="1358595"/>
                  <a:pt x="2461858" y="1444509"/>
                </a:cubicBezTo>
                <a:cubicBezTo>
                  <a:pt x="2482651" y="1469948"/>
                  <a:pt x="2497570" y="1498649"/>
                  <a:pt x="2508012" y="1529306"/>
                </a:cubicBezTo>
                <a:cubicBezTo>
                  <a:pt x="2507640" y="1462307"/>
                  <a:pt x="2480786" y="1394843"/>
                  <a:pt x="2431368" y="1349277"/>
                </a:cubicBezTo>
                <a:cubicBezTo>
                  <a:pt x="2361810" y="1284980"/>
                  <a:pt x="2255329" y="1274264"/>
                  <a:pt x="2171319" y="1314706"/>
                </a:cubicBezTo>
                <a:cubicBezTo>
                  <a:pt x="2169640" y="1316569"/>
                  <a:pt x="2167030" y="1317688"/>
                  <a:pt x="2163487" y="1317222"/>
                </a:cubicBezTo>
                <a:cubicBezTo>
                  <a:pt x="2092903" y="1308462"/>
                  <a:pt x="2029312" y="1362322"/>
                  <a:pt x="1993135" y="1418045"/>
                </a:cubicBezTo>
                <a:cubicBezTo>
                  <a:pt x="1955932" y="1475260"/>
                  <a:pt x="1934020" y="1542445"/>
                  <a:pt x="1928239" y="1610375"/>
                </a:cubicBezTo>
                <a:cubicBezTo>
                  <a:pt x="1925628" y="1640194"/>
                  <a:pt x="1926747" y="1669639"/>
                  <a:pt x="1930663" y="1698619"/>
                </a:cubicBezTo>
                <a:close/>
                <a:moveTo>
                  <a:pt x="1831082" y="2532979"/>
                </a:moveTo>
                <a:cubicBezTo>
                  <a:pt x="1847492" y="2532699"/>
                  <a:pt x="1863716" y="2534842"/>
                  <a:pt x="1879381" y="2540433"/>
                </a:cubicBezTo>
                <a:cubicBezTo>
                  <a:pt x="1889544" y="2533817"/>
                  <a:pt x="1904836" y="2525338"/>
                  <a:pt x="1909684" y="2514994"/>
                </a:cubicBezTo>
                <a:cubicBezTo>
                  <a:pt x="1920034" y="2493003"/>
                  <a:pt x="1887026" y="2490674"/>
                  <a:pt x="1873227" y="2495240"/>
                </a:cubicBezTo>
                <a:cubicBezTo>
                  <a:pt x="1858681" y="2500085"/>
                  <a:pt x="1845348" y="2509590"/>
                  <a:pt x="1831921" y="2517417"/>
                </a:cubicBezTo>
                <a:cubicBezTo>
                  <a:pt x="1831641" y="2522542"/>
                  <a:pt x="1831361" y="2527760"/>
                  <a:pt x="1831082" y="2532979"/>
                </a:cubicBezTo>
                <a:close/>
                <a:moveTo>
                  <a:pt x="1597419" y="2792772"/>
                </a:moveTo>
                <a:cubicBezTo>
                  <a:pt x="1604879" y="2782616"/>
                  <a:pt x="1612152" y="2771806"/>
                  <a:pt x="1619051" y="2760625"/>
                </a:cubicBezTo>
                <a:cubicBezTo>
                  <a:pt x="1605625" y="2762488"/>
                  <a:pt x="1599471" y="2771900"/>
                  <a:pt x="1597886" y="2785225"/>
                </a:cubicBezTo>
                <a:cubicBezTo>
                  <a:pt x="1597886" y="2785225"/>
                  <a:pt x="1597886" y="2785318"/>
                  <a:pt x="1597886" y="2785318"/>
                </a:cubicBezTo>
                <a:cubicBezTo>
                  <a:pt x="1597606" y="2787648"/>
                  <a:pt x="1597419" y="2790163"/>
                  <a:pt x="1597419" y="2792772"/>
                </a:cubicBezTo>
                <a:close/>
                <a:moveTo>
                  <a:pt x="1688702" y="3013523"/>
                </a:moveTo>
                <a:cubicBezTo>
                  <a:pt x="1697933" y="2997216"/>
                  <a:pt x="1708097" y="2981375"/>
                  <a:pt x="1718167" y="2965534"/>
                </a:cubicBezTo>
                <a:cubicBezTo>
                  <a:pt x="1718074" y="2965627"/>
                  <a:pt x="1717980" y="2965627"/>
                  <a:pt x="1717887" y="2965720"/>
                </a:cubicBezTo>
                <a:cubicBezTo>
                  <a:pt x="1682828" y="2986127"/>
                  <a:pt x="1643574" y="2985568"/>
                  <a:pt x="1623154" y="2946431"/>
                </a:cubicBezTo>
                <a:cubicBezTo>
                  <a:pt x="1610287" y="2921831"/>
                  <a:pt x="1602361" y="2893783"/>
                  <a:pt x="1592571" y="2867878"/>
                </a:cubicBezTo>
                <a:cubicBezTo>
                  <a:pt x="1586883" y="2852782"/>
                  <a:pt x="1580170" y="2836848"/>
                  <a:pt x="1576720" y="2820634"/>
                </a:cubicBezTo>
                <a:cubicBezTo>
                  <a:pt x="1574482" y="2823989"/>
                  <a:pt x="1572244" y="2827344"/>
                  <a:pt x="1569913" y="2830698"/>
                </a:cubicBezTo>
                <a:cubicBezTo>
                  <a:pt x="1569913" y="2831350"/>
                  <a:pt x="1569913" y="2832003"/>
                  <a:pt x="1569820" y="2832748"/>
                </a:cubicBezTo>
                <a:cubicBezTo>
                  <a:pt x="1561428" y="2885676"/>
                  <a:pt x="1547815" y="2935715"/>
                  <a:pt x="1581755" y="2983425"/>
                </a:cubicBezTo>
                <a:cubicBezTo>
                  <a:pt x="1608515" y="3021164"/>
                  <a:pt x="1652711" y="3030296"/>
                  <a:pt x="1688702" y="3013523"/>
                </a:cubicBezTo>
                <a:close/>
                <a:moveTo>
                  <a:pt x="1753132" y="2892385"/>
                </a:moveTo>
                <a:cubicBezTo>
                  <a:pt x="1718353" y="2911767"/>
                  <a:pt x="1674530" y="2932733"/>
                  <a:pt x="1648702" y="2942890"/>
                </a:cubicBezTo>
                <a:cubicBezTo>
                  <a:pt x="1664273" y="2958359"/>
                  <a:pt x="1687677" y="2958265"/>
                  <a:pt x="1706978" y="2947083"/>
                </a:cubicBezTo>
                <a:cubicBezTo>
                  <a:pt x="1724880" y="2936740"/>
                  <a:pt x="1755650" y="2917731"/>
                  <a:pt x="1753132" y="2892385"/>
                </a:cubicBezTo>
                <a:close/>
                <a:moveTo>
                  <a:pt x="1909964" y="2770409"/>
                </a:moveTo>
                <a:cubicBezTo>
                  <a:pt x="1908192" y="2759134"/>
                  <a:pt x="1906514" y="2747859"/>
                  <a:pt x="1904836" y="2736490"/>
                </a:cubicBezTo>
                <a:cubicBezTo>
                  <a:pt x="1904742" y="2736397"/>
                  <a:pt x="1904649" y="2736397"/>
                  <a:pt x="1904649" y="2736304"/>
                </a:cubicBezTo>
                <a:cubicBezTo>
                  <a:pt x="1894765" y="2725961"/>
                  <a:pt x="1874998" y="2728756"/>
                  <a:pt x="1861758" y="2729315"/>
                </a:cubicBezTo>
                <a:cubicBezTo>
                  <a:pt x="1843203" y="2730061"/>
                  <a:pt x="1825767" y="2734347"/>
                  <a:pt x="1808424" y="2740777"/>
                </a:cubicBezTo>
                <a:cubicBezTo>
                  <a:pt x="1795370" y="2745622"/>
                  <a:pt x="1789683" y="2724749"/>
                  <a:pt x="1802643" y="2719904"/>
                </a:cubicBezTo>
                <a:cubicBezTo>
                  <a:pt x="1826886" y="2710865"/>
                  <a:pt x="1870896" y="2699497"/>
                  <a:pt x="1900826" y="2709467"/>
                </a:cubicBezTo>
                <a:cubicBezTo>
                  <a:pt x="1899428" y="2699869"/>
                  <a:pt x="1897842" y="2690271"/>
                  <a:pt x="1896257" y="2680673"/>
                </a:cubicBezTo>
                <a:cubicBezTo>
                  <a:pt x="1863530" y="2674244"/>
                  <a:pt x="1827725" y="2674058"/>
                  <a:pt x="1796955" y="2688035"/>
                </a:cubicBezTo>
                <a:cubicBezTo>
                  <a:pt x="1784368" y="2693719"/>
                  <a:pt x="1773365" y="2675082"/>
                  <a:pt x="1786046" y="2669398"/>
                </a:cubicBezTo>
                <a:cubicBezTo>
                  <a:pt x="1819520" y="2654303"/>
                  <a:pt x="1856350" y="2652346"/>
                  <a:pt x="1892155" y="2658123"/>
                </a:cubicBezTo>
                <a:cubicBezTo>
                  <a:pt x="1887120" y="2637157"/>
                  <a:pt x="1876024" y="2622527"/>
                  <a:pt x="1852248" y="2622993"/>
                </a:cubicBezTo>
                <a:cubicBezTo>
                  <a:pt x="1830989" y="2623459"/>
                  <a:pt x="1810662" y="2624018"/>
                  <a:pt x="1789589" y="2627746"/>
                </a:cubicBezTo>
                <a:cubicBezTo>
                  <a:pt x="1775976" y="2630169"/>
                  <a:pt x="1770102" y="2609389"/>
                  <a:pt x="1783809" y="2606873"/>
                </a:cubicBezTo>
                <a:cubicBezTo>
                  <a:pt x="1810196" y="2602120"/>
                  <a:pt x="1835557" y="2601468"/>
                  <a:pt x="1862318" y="2600816"/>
                </a:cubicBezTo>
                <a:cubicBezTo>
                  <a:pt x="1877050" y="2600443"/>
                  <a:pt x="1887399" y="2600536"/>
                  <a:pt x="1897376" y="2611718"/>
                </a:cubicBezTo>
                <a:cubicBezTo>
                  <a:pt x="1899800" y="2606686"/>
                  <a:pt x="1902131" y="2601655"/>
                  <a:pt x="1904183" y="2596436"/>
                </a:cubicBezTo>
                <a:cubicBezTo>
                  <a:pt x="1909684" y="2582272"/>
                  <a:pt x="1909125" y="2581807"/>
                  <a:pt x="1896164" y="2572954"/>
                </a:cubicBezTo>
                <a:cubicBezTo>
                  <a:pt x="1870336" y="2555343"/>
                  <a:pt x="1843203" y="2551615"/>
                  <a:pt x="1812434" y="2555622"/>
                </a:cubicBezTo>
                <a:cubicBezTo>
                  <a:pt x="1786326" y="2558977"/>
                  <a:pt x="1761151" y="2567363"/>
                  <a:pt x="1736628" y="2576588"/>
                </a:cubicBezTo>
                <a:cubicBezTo>
                  <a:pt x="1698213" y="2590938"/>
                  <a:pt x="1683854" y="2605009"/>
                  <a:pt x="1681523" y="2647967"/>
                </a:cubicBezTo>
                <a:cubicBezTo>
                  <a:pt x="1678166" y="2710678"/>
                  <a:pt x="1639844" y="2773856"/>
                  <a:pt x="1601429" y="2822964"/>
                </a:cubicBezTo>
                <a:cubicBezTo>
                  <a:pt x="1608515" y="2853900"/>
                  <a:pt x="1622968" y="2887074"/>
                  <a:pt x="1627350" y="2898721"/>
                </a:cubicBezTo>
                <a:cubicBezTo>
                  <a:pt x="1630427" y="2906922"/>
                  <a:pt x="1633224" y="2915960"/>
                  <a:pt x="1636860" y="2924254"/>
                </a:cubicBezTo>
                <a:cubicBezTo>
                  <a:pt x="1692432" y="2904033"/>
                  <a:pt x="1787352" y="2843371"/>
                  <a:pt x="1828937" y="2804886"/>
                </a:cubicBezTo>
                <a:cubicBezTo>
                  <a:pt x="1852434" y="2783082"/>
                  <a:pt x="1879101" y="2767054"/>
                  <a:pt x="1909964" y="2770409"/>
                </a:cubicBezTo>
                <a:close/>
                <a:moveTo>
                  <a:pt x="1995000" y="2642189"/>
                </a:moveTo>
                <a:cubicBezTo>
                  <a:pt x="1975699" y="2605102"/>
                  <a:pt x="1956678" y="2567829"/>
                  <a:pt x="1937656" y="2530463"/>
                </a:cubicBezTo>
                <a:cubicBezTo>
                  <a:pt x="1935698" y="2526642"/>
                  <a:pt x="1933740" y="2522822"/>
                  <a:pt x="1931689" y="2519001"/>
                </a:cubicBezTo>
                <a:cubicBezTo>
                  <a:pt x="1931596" y="2519188"/>
                  <a:pt x="1931596" y="2519374"/>
                  <a:pt x="1931502" y="2519561"/>
                </a:cubicBezTo>
                <a:cubicBezTo>
                  <a:pt x="1926374" y="2532699"/>
                  <a:pt x="1914066" y="2542576"/>
                  <a:pt x="1901759" y="2551056"/>
                </a:cubicBezTo>
                <a:cubicBezTo>
                  <a:pt x="1903530" y="2552175"/>
                  <a:pt x="1905302" y="2553106"/>
                  <a:pt x="1907073" y="2554318"/>
                </a:cubicBezTo>
                <a:cubicBezTo>
                  <a:pt x="1918542" y="2562145"/>
                  <a:pt x="1929638" y="2567829"/>
                  <a:pt x="1930477" y="2582459"/>
                </a:cubicBezTo>
                <a:cubicBezTo>
                  <a:pt x="1931409" y="2599325"/>
                  <a:pt x="1918729" y="2619639"/>
                  <a:pt x="1909964" y="2635387"/>
                </a:cubicBezTo>
                <a:cubicBezTo>
                  <a:pt x="1914999" y="2651600"/>
                  <a:pt x="1916304" y="2670051"/>
                  <a:pt x="1918729" y="2685240"/>
                </a:cubicBezTo>
                <a:cubicBezTo>
                  <a:pt x="1923204" y="2713847"/>
                  <a:pt x="1927307" y="2742640"/>
                  <a:pt x="1931875" y="2771247"/>
                </a:cubicBezTo>
                <a:cubicBezTo>
                  <a:pt x="1940827" y="2765750"/>
                  <a:pt x="1948566" y="2759413"/>
                  <a:pt x="1953974" y="2752984"/>
                </a:cubicBezTo>
                <a:cubicBezTo>
                  <a:pt x="1980454" y="2721953"/>
                  <a:pt x="1990524" y="2682351"/>
                  <a:pt x="1995000" y="2642189"/>
                </a:cubicBezTo>
                <a:close/>
                <a:moveTo>
                  <a:pt x="2085630" y="2580222"/>
                </a:moveTo>
                <a:cubicBezTo>
                  <a:pt x="2085071" y="2593082"/>
                  <a:pt x="2084325" y="2606034"/>
                  <a:pt x="2083299" y="2619080"/>
                </a:cubicBezTo>
                <a:cubicBezTo>
                  <a:pt x="2081621" y="2639673"/>
                  <a:pt x="2079196" y="2660360"/>
                  <a:pt x="2075374" y="2680673"/>
                </a:cubicBezTo>
                <a:cubicBezTo>
                  <a:pt x="2072483" y="2696235"/>
                  <a:pt x="2068660" y="2711517"/>
                  <a:pt x="2063905" y="2726333"/>
                </a:cubicBezTo>
                <a:cubicBezTo>
                  <a:pt x="2098031" y="2789511"/>
                  <a:pt x="2133556" y="2851944"/>
                  <a:pt x="2171319" y="2913072"/>
                </a:cubicBezTo>
                <a:cubicBezTo>
                  <a:pt x="2150340" y="2859491"/>
                  <a:pt x="2131878" y="2804979"/>
                  <a:pt x="2115934" y="2749815"/>
                </a:cubicBezTo>
                <a:cubicBezTo>
                  <a:pt x="2109780" y="2728383"/>
                  <a:pt x="2103999" y="2706858"/>
                  <a:pt x="2098591" y="2685240"/>
                </a:cubicBezTo>
                <a:cubicBezTo>
                  <a:pt x="2110246" y="2551149"/>
                  <a:pt x="2138032" y="2417059"/>
                  <a:pt x="2176633" y="2289678"/>
                </a:cubicBezTo>
                <a:cubicBezTo>
                  <a:pt x="2162274" y="2280826"/>
                  <a:pt x="2150340" y="2267687"/>
                  <a:pt x="2142694" y="2250169"/>
                </a:cubicBezTo>
                <a:cubicBezTo>
                  <a:pt x="2109966" y="2269644"/>
                  <a:pt x="2076213" y="2287535"/>
                  <a:pt x="2043112" y="2306451"/>
                </a:cubicBezTo>
                <a:cubicBezTo>
                  <a:pt x="2042739" y="2298344"/>
                  <a:pt x="2042459" y="2290237"/>
                  <a:pt x="2042180" y="2282130"/>
                </a:cubicBezTo>
                <a:cubicBezTo>
                  <a:pt x="2097752" y="2250914"/>
                  <a:pt x="2155002" y="2221841"/>
                  <a:pt x="2205165" y="2182425"/>
                </a:cubicBezTo>
                <a:cubicBezTo>
                  <a:pt x="2136353" y="2164906"/>
                  <a:pt x="2090292" y="2102847"/>
                  <a:pt x="2051784" y="2046191"/>
                </a:cubicBezTo>
                <a:cubicBezTo>
                  <a:pt x="2050478" y="2045539"/>
                  <a:pt x="2049359" y="2044607"/>
                  <a:pt x="2048520" y="2043396"/>
                </a:cubicBezTo>
                <a:cubicBezTo>
                  <a:pt x="2048800" y="2040321"/>
                  <a:pt x="2048986" y="2037246"/>
                  <a:pt x="2049266" y="2034171"/>
                </a:cubicBezTo>
                <a:cubicBezTo>
                  <a:pt x="2049452" y="2033425"/>
                  <a:pt x="2049452" y="2032680"/>
                  <a:pt x="2049452" y="2031934"/>
                </a:cubicBezTo>
                <a:cubicBezTo>
                  <a:pt x="2049452" y="2031934"/>
                  <a:pt x="2049452" y="2031934"/>
                  <a:pt x="2049452" y="2031934"/>
                </a:cubicBezTo>
                <a:cubicBezTo>
                  <a:pt x="2049452" y="2031934"/>
                  <a:pt x="2049452" y="2031934"/>
                  <a:pt x="2049452" y="2031934"/>
                </a:cubicBezTo>
                <a:cubicBezTo>
                  <a:pt x="2049452" y="2031841"/>
                  <a:pt x="2049452" y="2031748"/>
                  <a:pt x="2049452" y="2031655"/>
                </a:cubicBezTo>
                <a:cubicBezTo>
                  <a:pt x="2049639" y="2029325"/>
                  <a:pt x="2048986" y="2027555"/>
                  <a:pt x="2048054" y="2026064"/>
                </a:cubicBezTo>
                <a:cubicBezTo>
                  <a:pt x="2049546" y="2010595"/>
                  <a:pt x="2050944" y="1995127"/>
                  <a:pt x="2052436" y="1979752"/>
                </a:cubicBezTo>
                <a:cubicBezTo>
                  <a:pt x="1947353" y="1874828"/>
                  <a:pt x="1888332" y="1731047"/>
                  <a:pt x="1909870" y="1582140"/>
                </a:cubicBezTo>
                <a:cubicBezTo>
                  <a:pt x="1910896" y="1574965"/>
                  <a:pt x="1912202" y="1567418"/>
                  <a:pt x="1913787" y="1559777"/>
                </a:cubicBezTo>
                <a:cubicBezTo>
                  <a:pt x="1903064" y="1557261"/>
                  <a:pt x="1892248" y="1554838"/>
                  <a:pt x="1881432" y="1552508"/>
                </a:cubicBezTo>
                <a:cubicBezTo>
                  <a:pt x="1871362" y="1757045"/>
                  <a:pt x="1861105" y="1961674"/>
                  <a:pt x="1850569" y="2166211"/>
                </a:cubicBezTo>
                <a:cubicBezTo>
                  <a:pt x="1850103" y="2174597"/>
                  <a:pt x="1849730" y="2182984"/>
                  <a:pt x="1849264" y="2191277"/>
                </a:cubicBezTo>
                <a:cubicBezTo>
                  <a:pt x="1844042" y="2291355"/>
                  <a:pt x="1838821" y="2391434"/>
                  <a:pt x="1833413" y="2491512"/>
                </a:cubicBezTo>
                <a:cubicBezTo>
                  <a:pt x="1856350" y="2478187"/>
                  <a:pt x="1881991" y="2464303"/>
                  <a:pt x="1907073" y="2473435"/>
                </a:cubicBezTo>
                <a:cubicBezTo>
                  <a:pt x="1883856" y="2429825"/>
                  <a:pt x="1862690" y="2383420"/>
                  <a:pt x="1865301" y="2335804"/>
                </a:cubicBezTo>
                <a:cubicBezTo>
                  <a:pt x="1867912" y="2287908"/>
                  <a:pt x="1894952" y="2245603"/>
                  <a:pt x="1934206" y="2219791"/>
                </a:cubicBezTo>
                <a:cubicBezTo>
                  <a:pt x="1908565" y="2203670"/>
                  <a:pt x="1882831" y="2187550"/>
                  <a:pt x="1857189" y="2171336"/>
                </a:cubicBezTo>
                <a:cubicBezTo>
                  <a:pt x="1845441" y="2163974"/>
                  <a:pt x="1856257" y="2145245"/>
                  <a:pt x="1868098" y="2152699"/>
                </a:cubicBezTo>
                <a:cubicBezTo>
                  <a:pt x="1898868" y="2172081"/>
                  <a:pt x="1929731" y="2191463"/>
                  <a:pt x="1960500" y="2210845"/>
                </a:cubicBezTo>
                <a:cubicBezTo>
                  <a:pt x="1967027" y="2214946"/>
                  <a:pt x="1968053" y="2225662"/>
                  <a:pt x="1960500" y="2229482"/>
                </a:cubicBezTo>
                <a:cubicBezTo>
                  <a:pt x="1889264" y="2265544"/>
                  <a:pt x="1873786" y="2340370"/>
                  <a:pt x="1902411" y="2410443"/>
                </a:cubicBezTo>
                <a:cubicBezTo>
                  <a:pt x="1927959" y="2472876"/>
                  <a:pt x="1962925" y="2532513"/>
                  <a:pt x="1993788" y="2592523"/>
                </a:cubicBezTo>
                <a:cubicBezTo>
                  <a:pt x="1995279" y="2595411"/>
                  <a:pt x="1996771" y="2598300"/>
                  <a:pt x="1998263" y="2601189"/>
                </a:cubicBezTo>
                <a:cubicBezTo>
                  <a:pt x="1998636" y="2594107"/>
                  <a:pt x="1998916" y="2587025"/>
                  <a:pt x="1999196" y="2580129"/>
                </a:cubicBezTo>
                <a:cubicBezTo>
                  <a:pt x="2000408" y="2551522"/>
                  <a:pt x="2023998" y="2537638"/>
                  <a:pt x="2046282" y="2538477"/>
                </a:cubicBezTo>
                <a:cubicBezTo>
                  <a:pt x="2054581" y="2538756"/>
                  <a:pt x="2062600" y="2541179"/>
                  <a:pt x="2069313" y="2545558"/>
                </a:cubicBezTo>
                <a:cubicBezTo>
                  <a:pt x="2079383" y="2552361"/>
                  <a:pt x="2086376" y="2563822"/>
                  <a:pt x="2085630" y="2580222"/>
                </a:cubicBezTo>
                <a:close/>
              </a:path>
            </a:pathLst>
          </a:custGeom>
          <a:solidFill>
            <a:srgbClr val="000000"/>
          </a:solidFill>
          <a:ln w="9314" cap="flat">
            <a:noFill/>
            <a:prstDash val="solid"/>
            <a:miter/>
          </a:ln>
        </p:spPr>
        <p:txBody>
          <a:bodyPr rtlCol="0" anchor="ctr"/>
          <a:lstStyle/>
          <a:p>
            <a:endParaRPr lang="en-GB" sz="1050"/>
          </a:p>
        </p:txBody>
      </p:sp>
      <p:sp>
        <p:nvSpPr>
          <p:cNvPr id="22" name="!! 3">
            <a:extLst>
              <a:ext uri="{FF2B5EF4-FFF2-40B4-BE49-F238E27FC236}">
                <a16:creationId xmlns:a16="http://schemas.microsoft.com/office/drawing/2014/main" id="{9F534B71-543D-6E85-3019-030ABEBE6960}"/>
              </a:ext>
            </a:extLst>
          </p:cNvPr>
          <p:cNvSpPr/>
          <p:nvPr/>
        </p:nvSpPr>
        <p:spPr>
          <a:xfrm>
            <a:off x="228934" y="7271578"/>
            <a:ext cx="1402799" cy="805403"/>
          </a:xfrm>
          <a:custGeom>
            <a:avLst/>
            <a:gdLst>
              <a:gd name="connsiteX0" fmla="*/ 826079 w 1870399"/>
              <a:gd name="connsiteY0" fmla="*/ 561925 h 1073870"/>
              <a:gd name="connsiteX1" fmla="*/ 724396 w 1870399"/>
              <a:gd name="connsiteY1" fmla="*/ 574701 h 1073870"/>
              <a:gd name="connsiteX2" fmla="*/ 527941 w 1870399"/>
              <a:gd name="connsiteY2" fmla="*/ 572153 h 1073870"/>
              <a:gd name="connsiteX3" fmla="*/ 431249 w 1870399"/>
              <a:gd name="connsiteY3" fmla="*/ 564229 h 1073870"/>
              <a:gd name="connsiteX4" fmla="*/ 431249 w 1870399"/>
              <a:gd name="connsiteY4" fmla="*/ 553757 h 1073870"/>
              <a:gd name="connsiteX5" fmla="*/ 464725 w 1870399"/>
              <a:gd name="connsiteY5" fmla="*/ 556969 h 1073870"/>
              <a:gd name="connsiteX6" fmla="*/ 633394 w 1870399"/>
              <a:gd name="connsiteY6" fmla="*/ 565800 h 1073870"/>
              <a:gd name="connsiteX7" fmla="*/ 734519 w 1870399"/>
              <a:gd name="connsiteY7" fmla="*/ 563636 h 1073870"/>
              <a:gd name="connsiteX8" fmla="*/ 823322 w 1870399"/>
              <a:gd name="connsiteY8" fmla="*/ 551802 h 1073870"/>
              <a:gd name="connsiteX9" fmla="*/ 826079 w 1870399"/>
              <a:gd name="connsiteY9" fmla="*/ 561925 h 1073870"/>
              <a:gd name="connsiteX10" fmla="*/ 747539 w 1870399"/>
              <a:gd name="connsiteY10" fmla="*/ 107125 h 1073870"/>
              <a:gd name="connsiteX11" fmla="*/ 647601 w 1870399"/>
              <a:gd name="connsiteY11" fmla="*/ 123357 h 1073870"/>
              <a:gd name="connsiteX12" fmla="*/ 620095 w 1870399"/>
              <a:gd name="connsiteY12" fmla="*/ 150794 h 1073870"/>
              <a:gd name="connsiteX13" fmla="*/ 570911 w 1870399"/>
              <a:gd name="connsiteY13" fmla="*/ 61049 h 1073870"/>
              <a:gd name="connsiteX14" fmla="*/ 449017 w 1870399"/>
              <a:gd name="connsiteY14" fmla="*/ 12773 h 1073870"/>
              <a:gd name="connsiteX15" fmla="*/ 222158 w 1870399"/>
              <a:gd name="connsiteY15" fmla="*/ 128035 h 1073870"/>
              <a:gd name="connsiteX16" fmla="*/ 192766 w 1870399"/>
              <a:gd name="connsiteY16" fmla="*/ 246892 h 1073870"/>
              <a:gd name="connsiteX17" fmla="*/ 81414 w 1870399"/>
              <a:gd name="connsiteY17" fmla="*/ 253873 h 1073870"/>
              <a:gd name="connsiteX18" fmla="*/ 18791 w 1870399"/>
              <a:gd name="connsiteY18" fmla="*/ 355836 h 1073870"/>
              <a:gd name="connsiteX19" fmla="*/ 31148 w 1870399"/>
              <a:gd name="connsiteY19" fmla="*/ 419227 h 1073870"/>
              <a:gd name="connsiteX20" fmla="*/ 4584 w 1870399"/>
              <a:gd name="connsiteY20" fmla="*/ 437448 h 1073870"/>
              <a:gd name="connsiteX21" fmla="*/ 10169 w 1870399"/>
              <a:gd name="connsiteY21" fmla="*/ 482164 h 1073870"/>
              <a:gd name="connsiteX22" fmla="*/ 55408 w 1870399"/>
              <a:gd name="connsiteY22" fmla="*/ 511101 h 1073870"/>
              <a:gd name="connsiteX23" fmla="*/ 118729 w 1870399"/>
              <a:gd name="connsiteY23" fmla="*/ 532464 h 1073870"/>
              <a:gd name="connsiteX24" fmla="*/ 193744 w 1870399"/>
              <a:gd name="connsiteY24" fmla="*/ 548277 h 1073870"/>
              <a:gd name="connsiteX25" fmla="*/ 196536 w 1870399"/>
              <a:gd name="connsiteY25" fmla="*/ 538189 h 1073870"/>
              <a:gd name="connsiteX26" fmla="*/ 81100 w 1870399"/>
              <a:gd name="connsiteY26" fmla="*/ 509775 h 1073870"/>
              <a:gd name="connsiteX27" fmla="*/ 32963 w 1870399"/>
              <a:gd name="connsiteY27" fmla="*/ 488342 h 1073870"/>
              <a:gd name="connsiteX28" fmla="*/ 10309 w 1870399"/>
              <a:gd name="connsiteY28" fmla="*/ 453784 h 1073870"/>
              <a:gd name="connsiteX29" fmla="*/ 36768 w 1870399"/>
              <a:gd name="connsiteY29" fmla="*/ 430467 h 1073870"/>
              <a:gd name="connsiteX30" fmla="*/ 43296 w 1870399"/>
              <a:gd name="connsiteY30" fmla="*/ 422159 h 1073870"/>
              <a:gd name="connsiteX31" fmla="*/ 42667 w 1870399"/>
              <a:gd name="connsiteY31" fmla="*/ 418878 h 1073870"/>
              <a:gd name="connsiteX32" fmla="*/ 42702 w 1870399"/>
              <a:gd name="connsiteY32" fmla="*/ 307804 h 1073870"/>
              <a:gd name="connsiteX33" fmla="*/ 134053 w 1870399"/>
              <a:gd name="connsiteY33" fmla="*/ 248533 h 1073870"/>
              <a:gd name="connsiteX34" fmla="*/ 196885 w 1870399"/>
              <a:gd name="connsiteY34" fmla="*/ 260157 h 1073870"/>
              <a:gd name="connsiteX35" fmla="*/ 204565 w 1870399"/>
              <a:gd name="connsiteY35" fmla="*/ 254257 h 1073870"/>
              <a:gd name="connsiteX36" fmla="*/ 305341 w 1870399"/>
              <a:gd name="connsiteY36" fmla="*/ 61747 h 1073870"/>
              <a:gd name="connsiteX37" fmla="*/ 551782 w 1870399"/>
              <a:gd name="connsiteY37" fmla="*/ 58535 h 1073870"/>
              <a:gd name="connsiteX38" fmla="*/ 611228 w 1870399"/>
              <a:gd name="connsiteY38" fmla="*/ 168666 h 1073870"/>
              <a:gd name="connsiteX39" fmla="*/ 621526 w 1870399"/>
              <a:gd name="connsiteY39" fmla="*/ 170062 h 1073870"/>
              <a:gd name="connsiteX40" fmla="*/ 784505 w 1870399"/>
              <a:gd name="connsiteY40" fmla="*/ 133724 h 1073870"/>
              <a:gd name="connsiteX41" fmla="*/ 834108 w 1870399"/>
              <a:gd name="connsiteY41" fmla="*/ 188179 h 1073870"/>
              <a:gd name="connsiteX42" fmla="*/ 843149 w 1870399"/>
              <a:gd name="connsiteY42" fmla="*/ 182908 h 1073870"/>
              <a:gd name="connsiteX43" fmla="*/ 747539 w 1870399"/>
              <a:gd name="connsiteY43" fmla="*/ 107125 h 1073870"/>
              <a:gd name="connsiteX44" fmla="*/ 1659408 w 1870399"/>
              <a:gd name="connsiteY44" fmla="*/ 276004 h 1073870"/>
              <a:gd name="connsiteX45" fmla="*/ 1447000 w 1870399"/>
              <a:gd name="connsiteY45" fmla="*/ 285813 h 1073870"/>
              <a:gd name="connsiteX46" fmla="*/ 1256165 w 1870399"/>
              <a:gd name="connsiteY46" fmla="*/ 294261 h 1073870"/>
              <a:gd name="connsiteX47" fmla="*/ 1219618 w 1870399"/>
              <a:gd name="connsiteY47" fmla="*/ 289862 h 1073870"/>
              <a:gd name="connsiteX48" fmla="*/ 1205236 w 1870399"/>
              <a:gd name="connsiteY48" fmla="*/ 265323 h 1073870"/>
              <a:gd name="connsiteX49" fmla="*/ 1220770 w 1870399"/>
              <a:gd name="connsiteY49" fmla="*/ 237956 h 1073870"/>
              <a:gd name="connsiteX50" fmla="*/ 1255711 w 1870399"/>
              <a:gd name="connsiteY50" fmla="*/ 221759 h 1073870"/>
              <a:gd name="connsiteX51" fmla="*/ 1255537 w 1870399"/>
              <a:gd name="connsiteY51" fmla="*/ 208948 h 1073870"/>
              <a:gd name="connsiteX52" fmla="*/ 1256863 w 1870399"/>
              <a:gd name="connsiteY52" fmla="*/ 203817 h 1073870"/>
              <a:gd name="connsiteX53" fmla="*/ 1257317 w 1870399"/>
              <a:gd name="connsiteY53" fmla="*/ 198791 h 1073870"/>
              <a:gd name="connsiteX54" fmla="*/ 1274247 w 1870399"/>
              <a:gd name="connsiteY54" fmla="*/ 159730 h 1073870"/>
              <a:gd name="connsiteX55" fmla="*/ 1328667 w 1870399"/>
              <a:gd name="connsiteY55" fmla="*/ 158473 h 1073870"/>
              <a:gd name="connsiteX56" fmla="*/ 1343118 w 1870399"/>
              <a:gd name="connsiteY56" fmla="*/ 77839 h 1073870"/>
              <a:gd name="connsiteX57" fmla="*/ 1399143 w 1870399"/>
              <a:gd name="connsiteY57" fmla="*/ 17310 h 1073870"/>
              <a:gd name="connsiteX58" fmla="*/ 1480057 w 1870399"/>
              <a:gd name="connsiteY58" fmla="*/ 1114 h 1073870"/>
              <a:gd name="connsiteX59" fmla="*/ 1598216 w 1870399"/>
              <a:gd name="connsiteY59" fmla="*/ 95851 h 1073870"/>
              <a:gd name="connsiteX60" fmla="*/ 1643455 w 1870399"/>
              <a:gd name="connsiteY60" fmla="*/ 74488 h 1073870"/>
              <a:gd name="connsiteX61" fmla="*/ 1741264 w 1870399"/>
              <a:gd name="connsiteY61" fmla="*/ 97177 h 1073870"/>
              <a:gd name="connsiteX62" fmla="*/ 1782873 w 1870399"/>
              <a:gd name="connsiteY62" fmla="*/ 179138 h 1073870"/>
              <a:gd name="connsiteX63" fmla="*/ 1792333 w 1870399"/>
              <a:gd name="connsiteY63" fmla="*/ 175787 h 1073870"/>
              <a:gd name="connsiteX64" fmla="*/ 1860540 w 1870399"/>
              <a:gd name="connsiteY64" fmla="*/ 194148 h 1073870"/>
              <a:gd name="connsiteX65" fmla="*/ 1848323 w 1870399"/>
              <a:gd name="connsiteY65" fmla="*/ 260122 h 1073870"/>
              <a:gd name="connsiteX66" fmla="*/ 1813416 w 1870399"/>
              <a:gd name="connsiteY66" fmla="*/ 268744 h 1073870"/>
              <a:gd name="connsiteX67" fmla="*/ 1764791 w 1870399"/>
              <a:gd name="connsiteY67" fmla="*/ 271117 h 1073870"/>
              <a:gd name="connsiteX68" fmla="*/ 1659408 w 1870399"/>
              <a:gd name="connsiteY68" fmla="*/ 276004 h 1073870"/>
              <a:gd name="connsiteX69" fmla="*/ 1475694 w 1870399"/>
              <a:gd name="connsiteY69" fmla="*/ 274050 h 1073870"/>
              <a:gd name="connsiteX70" fmla="*/ 1670718 w 1870399"/>
              <a:gd name="connsiteY70" fmla="*/ 265044 h 1073870"/>
              <a:gd name="connsiteX71" fmla="*/ 1767339 w 1870399"/>
              <a:gd name="connsiteY71" fmla="*/ 260576 h 1073870"/>
              <a:gd name="connsiteX72" fmla="*/ 1812160 w 1870399"/>
              <a:gd name="connsiteY72" fmla="*/ 258411 h 1073870"/>
              <a:gd name="connsiteX73" fmla="*/ 1843471 w 1870399"/>
              <a:gd name="connsiteY73" fmla="*/ 250837 h 1073870"/>
              <a:gd name="connsiteX74" fmla="*/ 1860226 w 1870399"/>
              <a:gd name="connsiteY74" fmla="*/ 223505 h 1073870"/>
              <a:gd name="connsiteX75" fmla="*/ 1844134 w 1870399"/>
              <a:gd name="connsiteY75" fmla="*/ 192612 h 1073870"/>
              <a:gd name="connsiteX76" fmla="*/ 1780464 w 1870399"/>
              <a:gd name="connsiteY76" fmla="*/ 191774 h 1073870"/>
              <a:gd name="connsiteX77" fmla="*/ 1772575 w 1870399"/>
              <a:gd name="connsiteY77" fmla="*/ 187236 h 1073870"/>
              <a:gd name="connsiteX78" fmla="*/ 1760219 w 1870399"/>
              <a:gd name="connsiteY78" fmla="*/ 137110 h 1073870"/>
              <a:gd name="connsiteX79" fmla="*/ 1687508 w 1870399"/>
              <a:gd name="connsiteY79" fmla="*/ 83424 h 1073870"/>
              <a:gd name="connsiteX80" fmla="*/ 1599159 w 1870399"/>
              <a:gd name="connsiteY80" fmla="*/ 108626 h 1073870"/>
              <a:gd name="connsiteX81" fmla="*/ 1590397 w 1870399"/>
              <a:gd name="connsiteY81" fmla="*/ 106323 h 1073870"/>
              <a:gd name="connsiteX82" fmla="*/ 1541423 w 1870399"/>
              <a:gd name="connsiteY82" fmla="*/ 36788 h 1073870"/>
              <a:gd name="connsiteX83" fmla="*/ 1469480 w 1870399"/>
              <a:gd name="connsiteY83" fmla="*/ 10643 h 1073870"/>
              <a:gd name="connsiteX84" fmla="*/ 1396455 w 1870399"/>
              <a:gd name="connsiteY84" fmla="*/ 31448 h 1073870"/>
              <a:gd name="connsiteX85" fmla="*/ 1340640 w 1870399"/>
              <a:gd name="connsiteY85" fmla="*/ 166781 h 1073870"/>
              <a:gd name="connsiteX86" fmla="*/ 1340640 w 1870399"/>
              <a:gd name="connsiteY86" fmla="*/ 166886 h 1073870"/>
              <a:gd name="connsiteX87" fmla="*/ 1340709 w 1870399"/>
              <a:gd name="connsiteY87" fmla="*/ 167375 h 1073870"/>
              <a:gd name="connsiteX88" fmla="*/ 1339592 w 1870399"/>
              <a:gd name="connsiteY88" fmla="*/ 171214 h 1073870"/>
              <a:gd name="connsiteX89" fmla="*/ 1334007 w 1870399"/>
              <a:gd name="connsiteY89" fmla="*/ 173169 h 1073870"/>
              <a:gd name="connsiteX90" fmla="*/ 1331948 w 1870399"/>
              <a:gd name="connsiteY90" fmla="*/ 172122 h 1073870"/>
              <a:gd name="connsiteX91" fmla="*/ 1295505 w 1870399"/>
              <a:gd name="connsiteY91" fmla="*/ 161021 h 1073870"/>
              <a:gd name="connsiteX92" fmla="*/ 1270337 w 1870399"/>
              <a:gd name="connsiteY92" fmla="*/ 186643 h 1073870"/>
              <a:gd name="connsiteX93" fmla="*/ 1268278 w 1870399"/>
              <a:gd name="connsiteY93" fmla="*/ 195230 h 1073870"/>
              <a:gd name="connsiteX94" fmla="*/ 1267719 w 1870399"/>
              <a:gd name="connsiteY94" fmla="*/ 198651 h 1073870"/>
              <a:gd name="connsiteX95" fmla="*/ 1267475 w 1870399"/>
              <a:gd name="connsiteY95" fmla="*/ 200641 h 1073870"/>
              <a:gd name="connsiteX96" fmla="*/ 1267231 w 1870399"/>
              <a:gd name="connsiteY96" fmla="*/ 204027 h 1073870"/>
              <a:gd name="connsiteX97" fmla="*/ 1265799 w 1870399"/>
              <a:gd name="connsiteY97" fmla="*/ 210205 h 1073870"/>
              <a:gd name="connsiteX98" fmla="*/ 1267126 w 1870399"/>
              <a:gd name="connsiteY98" fmla="*/ 224342 h 1073870"/>
              <a:gd name="connsiteX99" fmla="*/ 1263461 w 1870399"/>
              <a:gd name="connsiteY99" fmla="*/ 230800 h 1073870"/>
              <a:gd name="connsiteX100" fmla="*/ 1244018 w 1870399"/>
              <a:gd name="connsiteY100" fmla="*/ 236525 h 1073870"/>
              <a:gd name="connsiteX101" fmla="*/ 1226529 w 1870399"/>
              <a:gd name="connsiteY101" fmla="*/ 246578 h 1073870"/>
              <a:gd name="connsiteX102" fmla="*/ 1216825 w 1870399"/>
              <a:gd name="connsiteY102" fmla="*/ 257539 h 1073870"/>
              <a:gd name="connsiteX103" fmla="*/ 1222725 w 1870399"/>
              <a:gd name="connsiteY103" fmla="*/ 279495 h 1073870"/>
              <a:gd name="connsiteX104" fmla="*/ 1236687 w 1870399"/>
              <a:gd name="connsiteY104" fmla="*/ 283789 h 1073870"/>
              <a:gd name="connsiteX105" fmla="*/ 1255397 w 1870399"/>
              <a:gd name="connsiteY105" fmla="*/ 283858 h 1073870"/>
              <a:gd name="connsiteX106" fmla="*/ 1281542 w 1870399"/>
              <a:gd name="connsiteY106" fmla="*/ 283055 h 1073870"/>
              <a:gd name="connsiteX107" fmla="*/ 1475694 w 1870399"/>
              <a:gd name="connsiteY107" fmla="*/ 274050 h 1073870"/>
              <a:gd name="connsiteX108" fmla="*/ 1825983 w 1870399"/>
              <a:gd name="connsiteY108" fmla="*/ 985449 h 1073870"/>
              <a:gd name="connsiteX109" fmla="*/ 1743568 w 1870399"/>
              <a:gd name="connsiteY109" fmla="*/ 992640 h 1073870"/>
              <a:gd name="connsiteX110" fmla="*/ 1717388 w 1870399"/>
              <a:gd name="connsiteY110" fmla="*/ 920138 h 1073870"/>
              <a:gd name="connsiteX111" fmla="*/ 1627922 w 1870399"/>
              <a:gd name="connsiteY111" fmla="*/ 879891 h 1073870"/>
              <a:gd name="connsiteX112" fmla="*/ 1592910 w 1870399"/>
              <a:gd name="connsiteY112" fmla="*/ 912878 h 1073870"/>
              <a:gd name="connsiteX113" fmla="*/ 1602999 w 1870399"/>
              <a:gd name="connsiteY113" fmla="*/ 915670 h 1073870"/>
              <a:gd name="connsiteX114" fmla="*/ 1628446 w 1870399"/>
              <a:gd name="connsiteY114" fmla="*/ 890712 h 1073870"/>
              <a:gd name="connsiteX115" fmla="*/ 1669356 w 1870399"/>
              <a:gd name="connsiteY115" fmla="*/ 894377 h 1073870"/>
              <a:gd name="connsiteX116" fmla="*/ 1706427 w 1870399"/>
              <a:gd name="connsiteY116" fmla="*/ 923489 h 1073870"/>
              <a:gd name="connsiteX117" fmla="*/ 1729570 w 1870399"/>
              <a:gd name="connsiteY117" fmla="*/ 961573 h 1073870"/>
              <a:gd name="connsiteX118" fmla="*/ 1728314 w 1870399"/>
              <a:gd name="connsiteY118" fmla="*/ 1008069 h 1073870"/>
              <a:gd name="connsiteX119" fmla="*/ 1737355 w 1870399"/>
              <a:gd name="connsiteY119" fmla="*/ 1013339 h 1073870"/>
              <a:gd name="connsiteX120" fmla="*/ 1816802 w 1870399"/>
              <a:gd name="connsiteY120" fmla="*/ 992500 h 1073870"/>
              <a:gd name="connsiteX121" fmla="*/ 1847974 w 1870399"/>
              <a:gd name="connsiteY121" fmla="*/ 1022729 h 1073870"/>
              <a:gd name="connsiteX122" fmla="*/ 1854711 w 1870399"/>
              <a:gd name="connsiteY122" fmla="*/ 1043778 h 1073870"/>
              <a:gd name="connsiteX123" fmla="*/ 1848393 w 1870399"/>
              <a:gd name="connsiteY123" fmla="*/ 1061965 h 1073870"/>
              <a:gd name="connsiteX124" fmla="*/ 1827414 w 1870399"/>
              <a:gd name="connsiteY124" fmla="*/ 1062767 h 1073870"/>
              <a:gd name="connsiteX125" fmla="*/ 1800466 w 1870399"/>
              <a:gd name="connsiteY125" fmla="*/ 1060359 h 1073870"/>
              <a:gd name="connsiteX126" fmla="*/ 1744859 w 1870399"/>
              <a:gd name="connsiteY126" fmla="*/ 1054495 h 1073870"/>
              <a:gd name="connsiteX127" fmla="*/ 1632041 w 1870399"/>
              <a:gd name="connsiteY127" fmla="*/ 1041090 h 1073870"/>
              <a:gd name="connsiteX128" fmla="*/ 1508750 w 1870399"/>
              <a:gd name="connsiteY128" fmla="*/ 1028245 h 1073870"/>
              <a:gd name="connsiteX129" fmla="*/ 1508750 w 1870399"/>
              <a:gd name="connsiteY129" fmla="*/ 1038717 h 1073870"/>
              <a:gd name="connsiteX130" fmla="*/ 1751143 w 1870399"/>
              <a:gd name="connsiteY130" fmla="*/ 1065665 h 1073870"/>
              <a:gd name="connsiteX131" fmla="*/ 1811043 w 1870399"/>
              <a:gd name="connsiteY131" fmla="*/ 1071808 h 1073870"/>
              <a:gd name="connsiteX132" fmla="*/ 1837712 w 1870399"/>
              <a:gd name="connsiteY132" fmla="*/ 1073868 h 1073870"/>
              <a:gd name="connsiteX133" fmla="*/ 1859109 w 1870399"/>
              <a:gd name="connsiteY133" fmla="*/ 1067480 h 1073870"/>
              <a:gd name="connsiteX134" fmla="*/ 1858656 w 1870399"/>
              <a:gd name="connsiteY134" fmla="*/ 1020809 h 1073870"/>
              <a:gd name="connsiteX135" fmla="*/ 1825983 w 1870399"/>
              <a:gd name="connsiteY135" fmla="*/ 985449 h 1073870"/>
              <a:gd name="connsiteX136" fmla="*/ 79215 w 1870399"/>
              <a:gd name="connsiteY136" fmla="*/ 339465 h 1073870"/>
              <a:gd name="connsiteX137" fmla="*/ 86615 w 1870399"/>
              <a:gd name="connsiteY137" fmla="*/ 346865 h 1073870"/>
              <a:gd name="connsiteX138" fmla="*/ 174824 w 1870399"/>
              <a:gd name="connsiteY138" fmla="*/ 315693 h 1073870"/>
              <a:gd name="connsiteX139" fmla="*/ 177617 w 1870399"/>
              <a:gd name="connsiteY139" fmla="*/ 305605 h 1073870"/>
              <a:gd name="connsiteX140" fmla="*/ 79215 w 1870399"/>
              <a:gd name="connsiteY140" fmla="*/ 339465 h 1073870"/>
              <a:gd name="connsiteX141" fmla="*/ 1700702 w 1870399"/>
              <a:gd name="connsiteY141" fmla="*/ 143673 h 1073870"/>
              <a:gd name="connsiteX142" fmla="*/ 1745697 w 1870399"/>
              <a:gd name="connsiteY142" fmla="*/ 200047 h 1073870"/>
              <a:gd name="connsiteX143" fmla="*/ 1755785 w 1870399"/>
              <a:gd name="connsiteY143" fmla="*/ 197255 h 1073870"/>
              <a:gd name="connsiteX144" fmla="*/ 1706008 w 1870399"/>
              <a:gd name="connsiteY144" fmla="*/ 134632 h 1073870"/>
              <a:gd name="connsiteX145" fmla="*/ 1698852 w 1870399"/>
              <a:gd name="connsiteY145" fmla="*/ 136517 h 1073870"/>
              <a:gd name="connsiteX146" fmla="*/ 1700702 w 1870399"/>
              <a:gd name="connsiteY146" fmla="*/ 143673 h 1073870"/>
              <a:gd name="connsiteX147" fmla="*/ 371000 w 1870399"/>
              <a:gd name="connsiteY147" fmla="*/ 77874 h 1073870"/>
              <a:gd name="connsiteX148" fmla="*/ 313230 w 1870399"/>
              <a:gd name="connsiteY148" fmla="*/ 116620 h 1073870"/>
              <a:gd name="connsiteX149" fmla="*/ 320630 w 1870399"/>
              <a:gd name="connsiteY149" fmla="*/ 124020 h 1073870"/>
              <a:gd name="connsiteX150" fmla="*/ 376271 w 1870399"/>
              <a:gd name="connsiteY150" fmla="*/ 86914 h 1073870"/>
              <a:gd name="connsiteX151" fmla="*/ 371000 w 1870399"/>
              <a:gd name="connsiteY151" fmla="*/ 77874 h 1073870"/>
              <a:gd name="connsiteX152" fmla="*/ 387406 w 1870399"/>
              <a:gd name="connsiteY152" fmla="*/ 105206 h 1073870"/>
              <a:gd name="connsiteX153" fmla="*/ 360249 w 1870399"/>
              <a:gd name="connsiteY153" fmla="*/ 121193 h 1073870"/>
              <a:gd name="connsiteX154" fmla="*/ 358364 w 1870399"/>
              <a:gd name="connsiteY154" fmla="*/ 128349 h 1073870"/>
              <a:gd name="connsiteX155" fmla="*/ 365520 w 1870399"/>
              <a:gd name="connsiteY155" fmla="*/ 130234 h 1073870"/>
              <a:gd name="connsiteX156" fmla="*/ 392677 w 1870399"/>
              <a:gd name="connsiteY156" fmla="*/ 114246 h 1073870"/>
              <a:gd name="connsiteX157" fmla="*/ 394562 w 1870399"/>
              <a:gd name="connsiteY157" fmla="*/ 107091 h 1073870"/>
              <a:gd name="connsiteX158" fmla="*/ 387406 w 1870399"/>
              <a:gd name="connsiteY158" fmla="*/ 105206 h 107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870399" h="1073870">
                <a:moveTo>
                  <a:pt x="826079" y="561925"/>
                </a:moveTo>
                <a:cubicBezTo>
                  <a:pt x="792778" y="569675"/>
                  <a:pt x="758465" y="572886"/>
                  <a:pt x="724396" y="574701"/>
                </a:cubicBezTo>
                <a:cubicBezTo>
                  <a:pt x="658981" y="578227"/>
                  <a:pt x="593251" y="576237"/>
                  <a:pt x="527941" y="572153"/>
                </a:cubicBezTo>
                <a:cubicBezTo>
                  <a:pt x="495687" y="570163"/>
                  <a:pt x="463398" y="567755"/>
                  <a:pt x="431249" y="564229"/>
                </a:cubicBezTo>
                <a:cubicBezTo>
                  <a:pt x="424617" y="563496"/>
                  <a:pt x="424547" y="553024"/>
                  <a:pt x="431249" y="553757"/>
                </a:cubicBezTo>
                <a:cubicBezTo>
                  <a:pt x="442384" y="554979"/>
                  <a:pt x="453555" y="555991"/>
                  <a:pt x="464725" y="556969"/>
                </a:cubicBezTo>
                <a:cubicBezTo>
                  <a:pt x="520820" y="561891"/>
                  <a:pt x="577090" y="565067"/>
                  <a:pt x="633394" y="565800"/>
                </a:cubicBezTo>
                <a:cubicBezTo>
                  <a:pt x="667114" y="566254"/>
                  <a:pt x="700869" y="565800"/>
                  <a:pt x="734519" y="563636"/>
                </a:cubicBezTo>
                <a:cubicBezTo>
                  <a:pt x="764294" y="561716"/>
                  <a:pt x="794209" y="558574"/>
                  <a:pt x="823322" y="551802"/>
                </a:cubicBezTo>
                <a:cubicBezTo>
                  <a:pt x="829884" y="550301"/>
                  <a:pt x="832642" y="560390"/>
                  <a:pt x="826079" y="561925"/>
                </a:cubicBezTo>
                <a:close/>
                <a:moveTo>
                  <a:pt x="747539" y="107125"/>
                </a:moveTo>
                <a:cubicBezTo>
                  <a:pt x="714098" y="99830"/>
                  <a:pt x="676574" y="104298"/>
                  <a:pt x="647601" y="123357"/>
                </a:cubicBezTo>
                <a:cubicBezTo>
                  <a:pt x="636501" y="130653"/>
                  <a:pt x="627251" y="139938"/>
                  <a:pt x="620095" y="150794"/>
                </a:cubicBezTo>
                <a:cubicBezTo>
                  <a:pt x="614789" y="116376"/>
                  <a:pt x="596463" y="84750"/>
                  <a:pt x="570911" y="61049"/>
                </a:cubicBezTo>
                <a:cubicBezTo>
                  <a:pt x="537680" y="30191"/>
                  <a:pt x="493977" y="14623"/>
                  <a:pt x="449017" y="12773"/>
                </a:cubicBezTo>
                <a:cubicBezTo>
                  <a:pt x="360668" y="9142"/>
                  <a:pt x="270678" y="53753"/>
                  <a:pt x="222158" y="128035"/>
                </a:cubicBezTo>
                <a:cubicBezTo>
                  <a:pt x="199154" y="163290"/>
                  <a:pt x="187181" y="205109"/>
                  <a:pt x="192766" y="246892"/>
                </a:cubicBezTo>
                <a:cubicBezTo>
                  <a:pt x="157057" y="232371"/>
                  <a:pt x="115239" y="235233"/>
                  <a:pt x="81414" y="253873"/>
                </a:cubicBezTo>
                <a:cubicBezTo>
                  <a:pt x="44099" y="274434"/>
                  <a:pt x="21514" y="313738"/>
                  <a:pt x="18791" y="355836"/>
                </a:cubicBezTo>
                <a:cubicBezTo>
                  <a:pt x="17395" y="377618"/>
                  <a:pt x="21584" y="399609"/>
                  <a:pt x="31148" y="419227"/>
                </a:cubicBezTo>
                <a:cubicBezTo>
                  <a:pt x="20083" y="419471"/>
                  <a:pt x="10134" y="427011"/>
                  <a:pt x="4584" y="437448"/>
                </a:cubicBezTo>
                <a:cubicBezTo>
                  <a:pt x="-3514" y="452737"/>
                  <a:pt x="-407" y="468969"/>
                  <a:pt x="10169" y="482164"/>
                </a:cubicBezTo>
                <a:cubicBezTo>
                  <a:pt x="21549" y="496371"/>
                  <a:pt x="38932" y="504329"/>
                  <a:pt x="55408" y="511101"/>
                </a:cubicBezTo>
                <a:cubicBezTo>
                  <a:pt x="76038" y="519549"/>
                  <a:pt x="97227" y="526600"/>
                  <a:pt x="118729" y="532464"/>
                </a:cubicBezTo>
                <a:cubicBezTo>
                  <a:pt x="143408" y="539166"/>
                  <a:pt x="168506" y="544263"/>
                  <a:pt x="193744" y="548277"/>
                </a:cubicBezTo>
                <a:cubicBezTo>
                  <a:pt x="200341" y="549324"/>
                  <a:pt x="203169" y="539236"/>
                  <a:pt x="196536" y="538189"/>
                </a:cubicBezTo>
                <a:cubicBezTo>
                  <a:pt x="157336" y="532010"/>
                  <a:pt x="118520" y="523074"/>
                  <a:pt x="81100" y="509775"/>
                </a:cubicBezTo>
                <a:cubicBezTo>
                  <a:pt x="64659" y="503945"/>
                  <a:pt x="47659" y="497872"/>
                  <a:pt x="32963" y="488342"/>
                </a:cubicBezTo>
                <a:cubicBezTo>
                  <a:pt x="21514" y="480907"/>
                  <a:pt x="8982" y="468655"/>
                  <a:pt x="10309" y="453784"/>
                </a:cubicBezTo>
                <a:cubicBezTo>
                  <a:pt x="11356" y="442160"/>
                  <a:pt x="23015" y="424602"/>
                  <a:pt x="36768" y="430467"/>
                </a:cubicBezTo>
                <a:cubicBezTo>
                  <a:pt x="42423" y="432875"/>
                  <a:pt x="47380" y="425440"/>
                  <a:pt x="43296" y="422159"/>
                </a:cubicBezTo>
                <a:cubicBezTo>
                  <a:pt x="43470" y="421147"/>
                  <a:pt x="43296" y="420030"/>
                  <a:pt x="42667" y="418878"/>
                </a:cubicBezTo>
                <a:cubicBezTo>
                  <a:pt x="24132" y="384913"/>
                  <a:pt x="24760" y="341908"/>
                  <a:pt x="42702" y="307804"/>
                </a:cubicBezTo>
                <a:cubicBezTo>
                  <a:pt x="60679" y="273596"/>
                  <a:pt x="95795" y="251919"/>
                  <a:pt x="134053" y="248533"/>
                </a:cubicBezTo>
                <a:cubicBezTo>
                  <a:pt x="155626" y="246613"/>
                  <a:pt x="177547" y="250278"/>
                  <a:pt x="196885" y="260157"/>
                </a:cubicBezTo>
                <a:cubicBezTo>
                  <a:pt x="201074" y="262286"/>
                  <a:pt x="205507" y="258795"/>
                  <a:pt x="204565" y="254257"/>
                </a:cubicBezTo>
                <a:cubicBezTo>
                  <a:pt x="188682" y="175822"/>
                  <a:pt x="241496" y="101645"/>
                  <a:pt x="305341" y="61747"/>
                </a:cubicBezTo>
                <a:cubicBezTo>
                  <a:pt x="377179" y="16892"/>
                  <a:pt x="481271" y="4535"/>
                  <a:pt x="551782" y="58535"/>
                </a:cubicBezTo>
                <a:cubicBezTo>
                  <a:pt x="585991" y="84715"/>
                  <a:pt x="610391" y="124963"/>
                  <a:pt x="611228" y="168666"/>
                </a:cubicBezTo>
                <a:cubicBezTo>
                  <a:pt x="611333" y="174914"/>
                  <a:pt x="619397" y="175298"/>
                  <a:pt x="621526" y="170062"/>
                </a:cubicBezTo>
                <a:cubicBezTo>
                  <a:pt x="646519" y="108347"/>
                  <a:pt x="734344" y="100668"/>
                  <a:pt x="784505" y="133724"/>
                </a:cubicBezTo>
                <a:cubicBezTo>
                  <a:pt x="805275" y="147408"/>
                  <a:pt x="821716" y="166746"/>
                  <a:pt x="834108" y="188179"/>
                </a:cubicBezTo>
                <a:cubicBezTo>
                  <a:pt x="837459" y="194008"/>
                  <a:pt x="846535" y="188737"/>
                  <a:pt x="843149" y="182908"/>
                </a:cubicBezTo>
                <a:cubicBezTo>
                  <a:pt x="822100" y="146430"/>
                  <a:pt x="789392" y="116271"/>
                  <a:pt x="747539" y="107125"/>
                </a:cubicBezTo>
                <a:close/>
                <a:moveTo>
                  <a:pt x="1659408" y="276004"/>
                </a:moveTo>
                <a:cubicBezTo>
                  <a:pt x="1588617" y="279286"/>
                  <a:pt x="1517791" y="282567"/>
                  <a:pt x="1447000" y="285813"/>
                </a:cubicBezTo>
                <a:cubicBezTo>
                  <a:pt x="1383435" y="288745"/>
                  <a:pt x="1319765" y="292725"/>
                  <a:pt x="1256165" y="294261"/>
                </a:cubicBezTo>
                <a:cubicBezTo>
                  <a:pt x="1244332" y="294540"/>
                  <a:pt x="1230264" y="296145"/>
                  <a:pt x="1219618" y="289862"/>
                </a:cubicBezTo>
                <a:cubicBezTo>
                  <a:pt x="1210961" y="284766"/>
                  <a:pt x="1205655" y="275271"/>
                  <a:pt x="1205236" y="265323"/>
                </a:cubicBezTo>
                <a:cubicBezTo>
                  <a:pt x="1204748" y="253385"/>
                  <a:pt x="1211624" y="244693"/>
                  <a:pt x="1220770" y="237956"/>
                </a:cubicBezTo>
                <a:cubicBezTo>
                  <a:pt x="1231172" y="230276"/>
                  <a:pt x="1243145" y="224726"/>
                  <a:pt x="1255711" y="221759"/>
                </a:cubicBezTo>
                <a:cubicBezTo>
                  <a:pt x="1254909" y="217536"/>
                  <a:pt x="1254839" y="213242"/>
                  <a:pt x="1255537" y="208948"/>
                </a:cubicBezTo>
                <a:cubicBezTo>
                  <a:pt x="1255851" y="207133"/>
                  <a:pt x="1256584" y="205458"/>
                  <a:pt x="1256863" y="203817"/>
                </a:cubicBezTo>
                <a:cubicBezTo>
                  <a:pt x="1257178" y="202211"/>
                  <a:pt x="1257108" y="200431"/>
                  <a:pt x="1257317" y="198791"/>
                </a:cubicBezTo>
                <a:cubicBezTo>
                  <a:pt x="1259028" y="184793"/>
                  <a:pt x="1263461" y="169539"/>
                  <a:pt x="1274247" y="159730"/>
                </a:cubicBezTo>
                <a:cubicBezTo>
                  <a:pt x="1289955" y="145418"/>
                  <a:pt x="1311039" y="150026"/>
                  <a:pt x="1328667" y="158473"/>
                </a:cubicBezTo>
                <a:cubicBezTo>
                  <a:pt x="1325071" y="130897"/>
                  <a:pt x="1330586" y="102762"/>
                  <a:pt x="1343118" y="77839"/>
                </a:cubicBezTo>
                <a:cubicBezTo>
                  <a:pt x="1355580" y="53020"/>
                  <a:pt x="1375162" y="31413"/>
                  <a:pt x="1399143" y="17310"/>
                </a:cubicBezTo>
                <a:cubicBezTo>
                  <a:pt x="1423578" y="2964"/>
                  <a:pt x="1451992" y="-2586"/>
                  <a:pt x="1480057" y="1114"/>
                </a:cubicBezTo>
                <a:cubicBezTo>
                  <a:pt x="1532696" y="8060"/>
                  <a:pt x="1581217" y="45131"/>
                  <a:pt x="1598216" y="95851"/>
                </a:cubicBezTo>
                <a:cubicBezTo>
                  <a:pt x="1611516" y="85518"/>
                  <a:pt x="1626979" y="78223"/>
                  <a:pt x="1643455" y="74488"/>
                </a:cubicBezTo>
                <a:cubicBezTo>
                  <a:pt x="1677804" y="66738"/>
                  <a:pt x="1714107" y="74523"/>
                  <a:pt x="1741264" y="97177"/>
                </a:cubicBezTo>
                <a:cubicBezTo>
                  <a:pt x="1765489" y="117388"/>
                  <a:pt x="1780918" y="147687"/>
                  <a:pt x="1782873" y="179138"/>
                </a:cubicBezTo>
                <a:cubicBezTo>
                  <a:pt x="1785945" y="177847"/>
                  <a:pt x="1789121" y="176730"/>
                  <a:pt x="1792333" y="175787"/>
                </a:cubicBezTo>
                <a:cubicBezTo>
                  <a:pt x="1816488" y="168910"/>
                  <a:pt x="1844414" y="173518"/>
                  <a:pt x="1860540" y="194148"/>
                </a:cubicBezTo>
                <a:cubicBezTo>
                  <a:pt x="1877121" y="215371"/>
                  <a:pt x="1872618" y="246927"/>
                  <a:pt x="1848323" y="260122"/>
                </a:cubicBezTo>
                <a:cubicBezTo>
                  <a:pt x="1837642" y="265916"/>
                  <a:pt x="1825389" y="267801"/>
                  <a:pt x="1813416" y="268744"/>
                </a:cubicBezTo>
                <a:cubicBezTo>
                  <a:pt x="1797255" y="270035"/>
                  <a:pt x="1780988" y="270384"/>
                  <a:pt x="1764791" y="271117"/>
                </a:cubicBezTo>
                <a:cubicBezTo>
                  <a:pt x="1729605" y="272758"/>
                  <a:pt x="1694489" y="274399"/>
                  <a:pt x="1659408" y="276004"/>
                </a:cubicBezTo>
                <a:close/>
                <a:moveTo>
                  <a:pt x="1475694" y="274050"/>
                </a:moveTo>
                <a:cubicBezTo>
                  <a:pt x="1540690" y="271048"/>
                  <a:pt x="1605686" y="268046"/>
                  <a:pt x="1670718" y="265044"/>
                </a:cubicBezTo>
                <a:cubicBezTo>
                  <a:pt x="1702937" y="263543"/>
                  <a:pt x="1735155" y="262077"/>
                  <a:pt x="1767339" y="260576"/>
                </a:cubicBezTo>
                <a:cubicBezTo>
                  <a:pt x="1782279" y="259877"/>
                  <a:pt x="1797255" y="259493"/>
                  <a:pt x="1812160" y="258411"/>
                </a:cubicBezTo>
                <a:cubicBezTo>
                  <a:pt x="1822771" y="257643"/>
                  <a:pt x="1834011" y="256142"/>
                  <a:pt x="1843471" y="250837"/>
                </a:cubicBezTo>
                <a:cubicBezTo>
                  <a:pt x="1853454" y="245251"/>
                  <a:pt x="1860017" y="235059"/>
                  <a:pt x="1860226" y="223505"/>
                </a:cubicBezTo>
                <a:cubicBezTo>
                  <a:pt x="1860436" y="211252"/>
                  <a:pt x="1853803" y="199873"/>
                  <a:pt x="1844134" y="192612"/>
                </a:cubicBezTo>
                <a:cubicBezTo>
                  <a:pt x="1825669" y="178789"/>
                  <a:pt x="1799873" y="181616"/>
                  <a:pt x="1780464" y="191774"/>
                </a:cubicBezTo>
                <a:cubicBezTo>
                  <a:pt x="1777043" y="193555"/>
                  <a:pt x="1772541" y="191390"/>
                  <a:pt x="1772575" y="187236"/>
                </a:cubicBezTo>
                <a:cubicBezTo>
                  <a:pt x="1772785" y="169748"/>
                  <a:pt x="1768456" y="152504"/>
                  <a:pt x="1760219" y="137110"/>
                </a:cubicBezTo>
                <a:cubicBezTo>
                  <a:pt x="1745278" y="109185"/>
                  <a:pt x="1718889" y="88869"/>
                  <a:pt x="1687508" y="83424"/>
                </a:cubicBezTo>
                <a:cubicBezTo>
                  <a:pt x="1656336" y="78013"/>
                  <a:pt x="1622651" y="87368"/>
                  <a:pt x="1599159" y="108626"/>
                </a:cubicBezTo>
                <a:cubicBezTo>
                  <a:pt x="1596296" y="111210"/>
                  <a:pt x="1591444" y="110267"/>
                  <a:pt x="1590397" y="106323"/>
                </a:cubicBezTo>
                <a:cubicBezTo>
                  <a:pt x="1582962" y="78188"/>
                  <a:pt x="1564950" y="53683"/>
                  <a:pt x="1541423" y="36788"/>
                </a:cubicBezTo>
                <a:cubicBezTo>
                  <a:pt x="1520479" y="21709"/>
                  <a:pt x="1495381" y="12005"/>
                  <a:pt x="1469480" y="10643"/>
                </a:cubicBezTo>
                <a:cubicBezTo>
                  <a:pt x="1443370" y="9247"/>
                  <a:pt x="1417993" y="16612"/>
                  <a:pt x="1396455" y="31448"/>
                </a:cubicBezTo>
                <a:cubicBezTo>
                  <a:pt x="1354148" y="60630"/>
                  <a:pt x="1329365" y="115957"/>
                  <a:pt x="1340640" y="166781"/>
                </a:cubicBezTo>
                <a:cubicBezTo>
                  <a:pt x="1340640" y="166816"/>
                  <a:pt x="1340640" y="166851"/>
                  <a:pt x="1340640" y="166886"/>
                </a:cubicBezTo>
                <a:cubicBezTo>
                  <a:pt x="1340674" y="167060"/>
                  <a:pt x="1340674" y="167235"/>
                  <a:pt x="1340709" y="167375"/>
                </a:cubicBezTo>
                <a:cubicBezTo>
                  <a:pt x="1340884" y="168945"/>
                  <a:pt x="1340430" y="170237"/>
                  <a:pt x="1339592" y="171214"/>
                </a:cubicBezTo>
                <a:cubicBezTo>
                  <a:pt x="1338371" y="172890"/>
                  <a:pt x="1336311" y="173937"/>
                  <a:pt x="1334007" y="173169"/>
                </a:cubicBezTo>
                <a:cubicBezTo>
                  <a:pt x="1333239" y="172995"/>
                  <a:pt x="1332541" y="172645"/>
                  <a:pt x="1331948" y="172122"/>
                </a:cubicBezTo>
                <a:cubicBezTo>
                  <a:pt x="1321092" y="165839"/>
                  <a:pt x="1308351" y="159730"/>
                  <a:pt x="1295505" y="161021"/>
                </a:cubicBezTo>
                <a:cubicBezTo>
                  <a:pt x="1281682" y="162418"/>
                  <a:pt x="1274003" y="174426"/>
                  <a:pt x="1270337" y="186643"/>
                </a:cubicBezTo>
                <a:cubicBezTo>
                  <a:pt x="1269500" y="189470"/>
                  <a:pt x="1268801" y="192333"/>
                  <a:pt x="1268278" y="195230"/>
                </a:cubicBezTo>
                <a:cubicBezTo>
                  <a:pt x="1268068" y="196382"/>
                  <a:pt x="1267894" y="197499"/>
                  <a:pt x="1267719" y="198651"/>
                </a:cubicBezTo>
                <a:cubicBezTo>
                  <a:pt x="1267684" y="198895"/>
                  <a:pt x="1267545" y="200117"/>
                  <a:pt x="1267475" y="200641"/>
                </a:cubicBezTo>
                <a:cubicBezTo>
                  <a:pt x="1267370" y="201758"/>
                  <a:pt x="1267335" y="202910"/>
                  <a:pt x="1267231" y="204027"/>
                </a:cubicBezTo>
                <a:cubicBezTo>
                  <a:pt x="1266986" y="206121"/>
                  <a:pt x="1266218" y="208111"/>
                  <a:pt x="1265799" y="210205"/>
                </a:cubicBezTo>
                <a:cubicBezTo>
                  <a:pt x="1264857" y="215057"/>
                  <a:pt x="1265450" y="219735"/>
                  <a:pt x="1267126" y="224342"/>
                </a:cubicBezTo>
                <a:cubicBezTo>
                  <a:pt x="1268034" y="226821"/>
                  <a:pt x="1266114" y="230311"/>
                  <a:pt x="1263461" y="230800"/>
                </a:cubicBezTo>
                <a:cubicBezTo>
                  <a:pt x="1256794" y="232022"/>
                  <a:pt x="1250231" y="233837"/>
                  <a:pt x="1244018" y="236525"/>
                </a:cubicBezTo>
                <a:cubicBezTo>
                  <a:pt x="1237839" y="239213"/>
                  <a:pt x="1231940" y="242633"/>
                  <a:pt x="1226529" y="246578"/>
                </a:cubicBezTo>
                <a:cubicBezTo>
                  <a:pt x="1222480" y="249545"/>
                  <a:pt x="1218675" y="252722"/>
                  <a:pt x="1216825" y="257539"/>
                </a:cubicBezTo>
                <a:cubicBezTo>
                  <a:pt x="1213893" y="265148"/>
                  <a:pt x="1216302" y="274399"/>
                  <a:pt x="1222725" y="279495"/>
                </a:cubicBezTo>
                <a:cubicBezTo>
                  <a:pt x="1226809" y="282706"/>
                  <a:pt x="1231661" y="283405"/>
                  <a:pt x="1236687" y="283789"/>
                </a:cubicBezTo>
                <a:cubicBezTo>
                  <a:pt x="1242936" y="284277"/>
                  <a:pt x="1249114" y="284033"/>
                  <a:pt x="1255397" y="283858"/>
                </a:cubicBezTo>
                <a:cubicBezTo>
                  <a:pt x="1264124" y="283614"/>
                  <a:pt x="1272816" y="283439"/>
                  <a:pt x="1281542" y="283055"/>
                </a:cubicBezTo>
                <a:cubicBezTo>
                  <a:pt x="1346294" y="280019"/>
                  <a:pt x="1410977" y="277017"/>
                  <a:pt x="1475694" y="274050"/>
                </a:cubicBezTo>
                <a:close/>
                <a:moveTo>
                  <a:pt x="1825983" y="985449"/>
                </a:moveTo>
                <a:cubicBezTo>
                  <a:pt x="1799558" y="970753"/>
                  <a:pt x="1766851" y="974977"/>
                  <a:pt x="1743568" y="992640"/>
                </a:cubicBezTo>
                <a:cubicBezTo>
                  <a:pt x="1746710" y="966739"/>
                  <a:pt x="1733969" y="940210"/>
                  <a:pt x="1717388" y="920138"/>
                </a:cubicBezTo>
                <a:cubicBezTo>
                  <a:pt x="1696444" y="894761"/>
                  <a:pt x="1662584" y="870047"/>
                  <a:pt x="1627922" y="879891"/>
                </a:cubicBezTo>
                <a:cubicBezTo>
                  <a:pt x="1611690" y="884499"/>
                  <a:pt x="1597379" y="896192"/>
                  <a:pt x="1592910" y="912878"/>
                </a:cubicBezTo>
                <a:cubicBezTo>
                  <a:pt x="1591165" y="919405"/>
                  <a:pt x="1601253" y="922163"/>
                  <a:pt x="1602999" y="915670"/>
                </a:cubicBezTo>
                <a:cubicBezTo>
                  <a:pt x="1606315" y="903348"/>
                  <a:pt x="1616577" y="894622"/>
                  <a:pt x="1628446" y="890712"/>
                </a:cubicBezTo>
                <a:cubicBezTo>
                  <a:pt x="1642094" y="886209"/>
                  <a:pt x="1656511" y="888234"/>
                  <a:pt x="1669356" y="894377"/>
                </a:cubicBezTo>
                <a:cubicBezTo>
                  <a:pt x="1683598" y="901184"/>
                  <a:pt x="1695955" y="911761"/>
                  <a:pt x="1706427" y="923489"/>
                </a:cubicBezTo>
                <a:cubicBezTo>
                  <a:pt x="1716306" y="934555"/>
                  <a:pt x="1724718" y="947505"/>
                  <a:pt x="1729570" y="961573"/>
                </a:cubicBezTo>
                <a:cubicBezTo>
                  <a:pt x="1734841" y="976792"/>
                  <a:pt x="1735714" y="993373"/>
                  <a:pt x="1728314" y="1008069"/>
                </a:cubicBezTo>
                <a:cubicBezTo>
                  <a:pt x="1725207" y="1014177"/>
                  <a:pt x="1733410" y="1018715"/>
                  <a:pt x="1737355" y="1013339"/>
                </a:cubicBezTo>
                <a:cubicBezTo>
                  <a:pt x="1754878" y="989498"/>
                  <a:pt x="1789819" y="979689"/>
                  <a:pt x="1816802" y="992500"/>
                </a:cubicBezTo>
                <a:cubicBezTo>
                  <a:pt x="1830206" y="998853"/>
                  <a:pt x="1841097" y="1009604"/>
                  <a:pt x="1847974" y="1022729"/>
                </a:cubicBezTo>
                <a:cubicBezTo>
                  <a:pt x="1851395" y="1029257"/>
                  <a:pt x="1853769" y="1036448"/>
                  <a:pt x="1854711" y="1043778"/>
                </a:cubicBezTo>
                <a:cubicBezTo>
                  <a:pt x="1855618" y="1050655"/>
                  <a:pt x="1855968" y="1058963"/>
                  <a:pt x="1848393" y="1061965"/>
                </a:cubicBezTo>
                <a:cubicBezTo>
                  <a:pt x="1841900" y="1064513"/>
                  <a:pt x="1834151" y="1063291"/>
                  <a:pt x="1827414" y="1062767"/>
                </a:cubicBezTo>
                <a:cubicBezTo>
                  <a:pt x="1818443" y="1062034"/>
                  <a:pt x="1809437" y="1061231"/>
                  <a:pt x="1800466" y="1060359"/>
                </a:cubicBezTo>
                <a:cubicBezTo>
                  <a:pt x="1781896" y="1058579"/>
                  <a:pt x="1763360" y="1056589"/>
                  <a:pt x="1744859" y="1054495"/>
                </a:cubicBezTo>
                <a:cubicBezTo>
                  <a:pt x="1707230" y="1050236"/>
                  <a:pt x="1669670" y="1045558"/>
                  <a:pt x="1632041" y="1041090"/>
                </a:cubicBezTo>
                <a:cubicBezTo>
                  <a:pt x="1590991" y="1036203"/>
                  <a:pt x="1549940" y="1031561"/>
                  <a:pt x="1508750" y="1028245"/>
                </a:cubicBezTo>
                <a:cubicBezTo>
                  <a:pt x="1502048" y="1027721"/>
                  <a:pt x="1502083" y="1038193"/>
                  <a:pt x="1508750" y="1038717"/>
                </a:cubicBezTo>
                <a:cubicBezTo>
                  <a:pt x="1589804" y="1045209"/>
                  <a:pt x="1670334" y="1056659"/>
                  <a:pt x="1751143" y="1065665"/>
                </a:cubicBezTo>
                <a:cubicBezTo>
                  <a:pt x="1771074" y="1067899"/>
                  <a:pt x="1791041" y="1069993"/>
                  <a:pt x="1811043" y="1071808"/>
                </a:cubicBezTo>
                <a:cubicBezTo>
                  <a:pt x="1819874" y="1072611"/>
                  <a:pt x="1828845" y="1073798"/>
                  <a:pt x="1837712" y="1073868"/>
                </a:cubicBezTo>
                <a:cubicBezTo>
                  <a:pt x="1845251" y="1073938"/>
                  <a:pt x="1853350" y="1072716"/>
                  <a:pt x="1859109" y="1067480"/>
                </a:cubicBezTo>
                <a:cubicBezTo>
                  <a:pt x="1871396" y="1056310"/>
                  <a:pt x="1864520" y="1033620"/>
                  <a:pt x="1858656" y="1020809"/>
                </a:cubicBezTo>
                <a:cubicBezTo>
                  <a:pt x="1851918" y="1006044"/>
                  <a:pt x="1840155" y="993338"/>
                  <a:pt x="1825983" y="985449"/>
                </a:cubicBezTo>
                <a:close/>
                <a:moveTo>
                  <a:pt x="79215" y="339465"/>
                </a:moveTo>
                <a:cubicBezTo>
                  <a:pt x="74712" y="344456"/>
                  <a:pt x="82112" y="351892"/>
                  <a:pt x="86615" y="346865"/>
                </a:cubicBezTo>
                <a:cubicBezTo>
                  <a:pt x="108467" y="322535"/>
                  <a:pt x="142466" y="310213"/>
                  <a:pt x="174824" y="315693"/>
                </a:cubicBezTo>
                <a:cubicBezTo>
                  <a:pt x="181422" y="316810"/>
                  <a:pt x="184249" y="306722"/>
                  <a:pt x="177617" y="305605"/>
                </a:cubicBezTo>
                <a:cubicBezTo>
                  <a:pt x="141593" y="299497"/>
                  <a:pt x="103719" y="312203"/>
                  <a:pt x="79215" y="339465"/>
                </a:cubicBezTo>
                <a:close/>
                <a:moveTo>
                  <a:pt x="1700702" y="143673"/>
                </a:moveTo>
                <a:cubicBezTo>
                  <a:pt x="1723566" y="154354"/>
                  <a:pt x="1740391" y="175368"/>
                  <a:pt x="1745697" y="200047"/>
                </a:cubicBezTo>
                <a:cubicBezTo>
                  <a:pt x="1747094" y="206645"/>
                  <a:pt x="1757216" y="203852"/>
                  <a:pt x="1755785" y="197255"/>
                </a:cubicBezTo>
                <a:cubicBezTo>
                  <a:pt x="1749991" y="170202"/>
                  <a:pt x="1731071" y="146326"/>
                  <a:pt x="1706008" y="134632"/>
                </a:cubicBezTo>
                <a:cubicBezTo>
                  <a:pt x="1703460" y="133445"/>
                  <a:pt x="1700353" y="133899"/>
                  <a:pt x="1698852" y="136517"/>
                </a:cubicBezTo>
                <a:cubicBezTo>
                  <a:pt x="1697491" y="138751"/>
                  <a:pt x="1698119" y="142451"/>
                  <a:pt x="1700702" y="143673"/>
                </a:cubicBezTo>
                <a:close/>
                <a:moveTo>
                  <a:pt x="371000" y="77874"/>
                </a:moveTo>
                <a:cubicBezTo>
                  <a:pt x="350161" y="88276"/>
                  <a:pt x="330788" y="101366"/>
                  <a:pt x="313230" y="116620"/>
                </a:cubicBezTo>
                <a:cubicBezTo>
                  <a:pt x="308133" y="121053"/>
                  <a:pt x="315568" y="128419"/>
                  <a:pt x="320630" y="124020"/>
                </a:cubicBezTo>
                <a:cubicBezTo>
                  <a:pt x="337525" y="109325"/>
                  <a:pt x="356270" y="96933"/>
                  <a:pt x="376271" y="86914"/>
                </a:cubicBezTo>
                <a:cubicBezTo>
                  <a:pt x="382345" y="83878"/>
                  <a:pt x="377039" y="74837"/>
                  <a:pt x="371000" y="77874"/>
                </a:cubicBezTo>
                <a:close/>
                <a:moveTo>
                  <a:pt x="387406" y="105206"/>
                </a:moveTo>
                <a:cubicBezTo>
                  <a:pt x="378366" y="110546"/>
                  <a:pt x="369290" y="115887"/>
                  <a:pt x="360249" y="121193"/>
                </a:cubicBezTo>
                <a:cubicBezTo>
                  <a:pt x="357875" y="122589"/>
                  <a:pt x="356828" y="125975"/>
                  <a:pt x="358364" y="128349"/>
                </a:cubicBezTo>
                <a:cubicBezTo>
                  <a:pt x="359900" y="130722"/>
                  <a:pt x="363007" y="131700"/>
                  <a:pt x="365520" y="130234"/>
                </a:cubicBezTo>
                <a:cubicBezTo>
                  <a:pt x="374561" y="124893"/>
                  <a:pt x="383636" y="119552"/>
                  <a:pt x="392677" y="114246"/>
                </a:cubicBezTo>
                <a:cubicBezTo>
                  <a:pt x="395051" y="112850"/>
                  <a:pt x="396098" y="109464"/>
                  <a:pt x="394562" y="107091"/>
                </a:cubicBezTo>
                <a:cubicBezTo>
                  <a:pt x="393026" y="104682"/>
                  <a:pt x="389920" y="103705"/>
                  <a:pt x="387406" y="105206"/>
                </a:cubicBezTo>
                <a:close/>
              </a:path>
            </a:pathLst>
          </a:custGeom>
          <a:solidFill>
            <a:srgbClr val="000000"/>
          </a:solidFill>
          <a:ln w="19050" cap="flat">
            <a:solidFill>
              <a:schemeClr val="tx1"/>
            </a:solidFill>
            <a:prstDash val="solid"/>
            <a:miter/>
          </a:ln>
        </p:spPr>
        <p:txBody>
          <a:bodyPr rtlCol="0" anchor="ctr"/>
          <a:lstStyle/>
          <a:p>
            <a:endParaRPr lang="en-GB" sz="1050" dirty="0"/>
          </a:p>
        </p:txBody>
      </p:sp>
      <p:sp>
        <p:nvSpPr>
          <p:cNvPr id="29" name="TextBox 28">
            <a:extLst>
              <a:ext uri="{FF2B5EF4-FFF2-40B4-BE49-F238E27FC236}">
                <a16:creationId xmlns:a16="http://schemas.microsoft.com/office/drawing/2014/main" id="{E5022BD9-8832-CD38-3FB4-6FD22788C652}"/>
              </a:ext>
            </a:extLst>
          </p:cNvPr>
          <p:cNvSpPr txBox="1"/>
          <p:nvPr/>
        </p:nvSpPr>
        <p:spPr>
          <a:xfrm>
            <a:off x="3530699" y="400050"/>
            <a:ext cx="4581391" cy="4178067"/>
          </a:xfrm>
          <a:prstGeom prst="rect">
            <a:avLst/>
          </a:prstGeom>
          <a:noFill/>
        </p:spPr>
        <p:txBody>
          <a:bodyPr wrap="square">
            <a:spAutoFit/>
          </a:bodyPr>
          <a:lstStyle/>
          <a:p>
            <a:pPr indent="342900" algn="just">
              <a:lnSpc>
                <a:spcPct val="130000"/>
              </a:lnSpc>
              <a:spcBef>
                <a:spcPts val="300"/>
              </a:spcBef>
              <a:spcAft>
                <a:spcPts val="300"/>
              </a:spcAft>
            </a:pPr>
            <a:r>
              <a:rPr lang="en-US" sz="1000" b="1" dirty="0" err="1">
                <a:latin typeface="Muli"/>
                <a:ea typeface="Times New Roman" panose="02020603050405020304" pitchFamily="18" charset="0"/>
              </a:rPr>
              <a:t>Kết</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quả</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đạt</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được</a:t>
            </a:r>
            <a:r>
              <a:rPr lang="en-US" sz="1000" b="1" dirty="0">
                <a:latin typeface="Muli"/>
                <a:ea typeface="Times New Roman" panose="02020603050405020304" pitchFamily="18" charset="0"/>
              </a:rPr>
              <a:t>:</a:t>
            </a: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Hoàn thiện được các chức năng: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Cập nhật thông tin: Người dùng xem được thông tin cá nhân và sửa được thông tin cá nhân của mình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Đăng ký phòng: Lựa chọn các loại phòng và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Đăng ký chuyển phòng: Lựa chọn các loại phòng và đăng ký chuyển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Đăng ký trả phòng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Xem phòng đang ở: Xem được thông tin phòng đang ở ví dụ như ở cùng ai, hóa đơn điện nước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Xem thông báo: Xem các thông báo của nhân viên gửi đến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đăng ký phòng: Duyệt các đơn đăng ký của người dùng khi người dùng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đăng ký chuyển phòng: Duyệt hoặc hủy các đơn đăng ký của người dùng khi người dùng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đăng ký phòng: Duyệt các đơn đăng ký của người dùng khi người dùng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tiền điện nước: Người quản lý có thể xem được các phòng, chọn phòng mà muốn thêm hóa đơn điện nước và thêm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phòng: có các chức năng thêm, sửa, xóa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khu: có các chức năng thêm, sửa, xóa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nhân viên: có các chức năng thêm, sửa, xóa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Quản lý sinh viên: có các chức năng thêm, sửa, xóa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Thống kê báo cáo: Hiển thị số lượng sinh viên, phòng, khu, tổng tiền điện nước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Xây dựng được giao diện quản lý ký túc xá phía người dùng, giao diện quản lý ký túc xá phía người quản lý</a:t>
            </a:r>
            <a:endParaRPr lang="en-US" sz="1000" dirty="0">
              <a:latin typeface="Muli"/>
              <a:ea typeface="Times New Roman" panose="02020603050405020304" pitchFamily="18" charset="0"/>
            </a:endParaRPr>
          </a:p>
        </p:txBody>
      </p:sp>
      <p:grpSp>
        <p:nvGrpSpPr>
          <p:cNvPr id="32" name="Group 31">
            <a:extLst>
              <a:ext uri="{FF2B5EF4-FFF2-40B4-BE49-F238E27FC236}">
                <a16:creationId xmlns:a16="http://schemas.microsoft.com/office/drawing/2014/main" id="{85430BD8-A2AD-53B8-65E5-7FC1579A403D}"/>
              </a:ext>
            </a:extLst>
          </p:cNvPr>
          <p:cNvGrpSpPr/>
          <p:nvPr/>
        </p:nvGrpSpPr>
        <p:grpSpPr>
          <a:xfrm>
            <a:off x="573187" y="400050"/>
            <a:ext cx="2957512" cy="4114800"/>
            <a:chOff x="6743700" y="892175"/>
            <a:chExt cx="3943349" cy="5486400"/>
          </a:xfrm>
        </p:grpSpPr>
        <p:sp>
          <p:nvSpPr>
            <p:cNvPr id="33" name="Freeform 3">
              <a:extLst>
                <a:ext uri="{FF2B5EF4-FFF2-40B4-BE49-F238E27FC236}">
                  <a16:creationId xmlns:a16="http://schemas.microsoft.com/office/drawing/2014/main" id="{CDE4D73D-014E-9B24-2285-144DF2BE92A7}"/>
                </a:ext>
              </a:extLst>
            </p:cNvPr>
            <p:cNvSpPr/>
            <p:nvPr/>
          </p:nvSpPr>
          <p:spPr>
            <a:xfrm>
              <a:off x="6743700" y="892175"/>
              <a:ext cx="3943349" cy="5486400"/>
            </a:xfrm>
            <a:custGeom>
              <a:avLst/>
              <a:gdLst/>
              <a:ahLst/>
              <a:cxnLst/>
              <a:rect l="l" t="t" r="r" b="b"/>
              <a:pathLst>
                <a:path w="2690185" h="4779012">
                  <a:moveTo>
                    <a:pt x="0" y="0"/>
                  </a:moveTo>
                  <a:lnTo>
                    <a:pt x="2690185" y="0"/>
                  </a:lnTo>
                  <a:lnTo>
                    <a:pt x="2690185" y="4779012"/>
                  </a:lnTo>
                  <a:lnTo>
                    <a:pt x="0" y="4779012"/>
                  </a:lnTo>
                  <a:lnTo>
                    <a:pt x="0" y="0"/>
                  </a:lnTo>
                  <a:close/>
                </a:path>
              </a:pathLst>
            </a:custGeom>
            <a:blipFill>
              <a:blip r:embed="rId2"/>
              <a:stretch>
                <a:fillRect t="-21823" b="1"/>
              </a:stretch>
            </a:blipFill>
            <a:ln w="19050">
              <a:solidFill>
                <a:schemeClr val="tx1"/>
              </a:solidFill>
            </a:ln>
          </p:spPr>
          <p:txBody>
            <a:bodyPr/>
            <a:lstStyle/>
            <a:p>
              <a:endParaRPr lang="en-US" sz="1050" dirty="0"/>
            </a:p>
          </p:txBody>
        </p:sp>
        <p:sp>
          <p:nvSpPr>
            <p:cNvPr id="34" name="Rectangle 33">
              <a:extLst>
                <a:ext uri="{FF2B5EF4-FFF2-40B4-BE49-F238E27FC236}">
                  <a16:creationId xmlns:a16="http://schemas.microsoft.com/office/drawing/2014/main" id="{5A6A071B-DB8B-3968-8FBA-6D4781558E16}"/>
                </a:ext>
              </a:extLst>
            </p:cNvPr>
            <p:cNvSpPr/>
            <p:nvPr/>
          </p:nvSpPr>
          <p:spPr>
            <a:xfrm>
              <a:off x="6743701" y="892175"/>
              <a:ext cx="153760" cy="5486400"/>
            </a:xfrm>
            <a:prstGeom prst="rect">
              <a:avLst/>
            </a:prstGeom>
            <a:gradFill flip="none" rotWithShape="1">
              <a:gsLst>
                <a:gs pos="0">
                  <a:schemeClr val="accent1">
                    <a:lumMod val="5000"/>
                    <a:lumOff val="95000"/>
                    <a:alpha val="0"/>
                  </a:schemeClr>
                </a:gs>
                <a:gs pos="100000">
                  <a:schemeClr val="tx1">
                    <a:lumMod val="50000"/>
                    <a:lumOff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
        <p:nvSpPr>
          <p:cNvPr id="35" name="TextBox 34">
            <a:extLst>
              <a:ext uri="{FF2B5EF4-FFF2-40B4-BE49-F238E27FC236}">
                <a16:creationId xmlns:a16="http://schemas.microsoft.com/office/drawing/2014/main" id="{62EF22CA-9A5F-1386-590F-387828A5E8EE}"/>
              </a:ext>
            </a:extLst>
          </p:cNvPr>
          <p:cNvSpPr txBox="1"/>
          <p:nvPr/>
        </p:nvSpPr>
        <p:spPr>
          <a:xfrm>
            <a:off x="1051121" y="2017752"/>
            <a:ext cx="2001643" cy="553998"/>
          </a:xfrm>
          <a:prstGeom prst="rect">
            <a:avLst/>
          </a:prstGeom>
          <a:noFill/>
        </p:spPr>
        <p:txBody>
          <a:bodyPr wrap="square" rtlCol="0">
            <a:spAutoFit/>
          </a:bodyPr>
          <a:lstStyle/>
          <a:p>
            <a:pPr algn="ctr"/>
            <a:r>
              <a:rPr lang="en-US" sz="3000" dirty="0">
                <a:latin typeface="Muli"/>
              </a:rPr>
              <a:t>KẾT LUẬN</a:t>
            </a:r>
          </a:p>
        </p:txBody>
      </p:sp>
      <p:grpSp>
        <p:nvGrpSpPr>
          <p:cNvPr id="47" name="Group 46">
            <a:extLst>
              <a:ext uri="{FF2B5EF4-FFF2-40B4-BE49-F238E27FC236}">
                <a16:creationId xmlns:a16="http://schemas.microsoft.com/office/drawing/2014/main" id="{A0090FA7-E9D2-21C6-1909-CFCFC90B4529}"/>
              </a:ext>
            </a:extLst>
          </p:cNvPr>
          <p:cNvGrpSpPr/>
          <p:nvPr/>
        </p:nvGrpSpPr>
        <p:grpSpPr>
          <a:xfrm>
            <a:off x="12036527" y="993900"/>
            <a:ext cx="6620183" cy="4149600"/>
            <a:chOff x="3276600" y="1344586"/>
            <a:chExt cx="8826910" cy="5532800"/>
          </a:xfrm>
        </p:grpSpPr>
        <p:sp>
          <p:nvSpPr>
            <p:cNvPr id="48" name="Rectangle 47">
              <a:extLst>
                <a:ext uri="{FF2B5EF4-FFF2-40B4-BE49-F238E27FC236}">
                  <a16:creationId xmlns:a16="http://schemas.microsoft.com/office/drawing/2014/main" id="{51ED225B-613A-1512-0339-507F0372CD42}"/>
                </a:ext>
              </a:extLst>
            </p:cNvPr>
            <p:cNvSpPr/>
            <p:nvPr/>
          </p:nvSpPr>
          <p:spPr>
            <a:xfrm>
              <a:off x="3276600" y="5244194"/>
              <a:ext cx="5841075" cy="161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49" name="Group 48">
              <a:extLst>
                <a:ext uri="{FF2B5EF4-FFF2-40B4-BE49-F238E27FC236}">
                  <a16:creationId xmlns:a16="http://schemas.microsoft.com/office/drawing/2014/main" id="{810B6C03-0DAE-ABF4-0E63-FB14E4B6E217}"/>
                </a:ext>
              </a:extLst>
            </p:cNvPr>
            <p:cNvGrpSpPr/>
            <p:nvPr/>
          </p:nvGrpSpPr>
          <p:grpSpPr>
            <a:xfrm>
              <a:off x="4299372" y="1344586"/>
              <a:ext cx="7804138" cy="5532800"/>
              <a:chOff x="4299372" y="1344586"/>
              <a:chExt cx="7804138" cy="5532800"/>
            </a:xfrm>
          </p:grpSpPr>
          <p:sp>
            <p:nvSpPr>
              <p:cNvPr id="50" name="TextBox 49">
                <a:extLst>
                  <a:ext uri="{FF2B5EF4-FFF2-40B4-BE49-F238E27FC236}">
                    <a16:creationId xmlns:a16="http://schemas.microsoft.com/office/drawing/2014/main" id="{219644E8-D0C1-269A-F31E-9BD30EB763FA}"/>
                  </a:ext>
                </a:extLst>
              </p:cNvPr>
              <p:cNvSpPr txBox="1"/>
              <p:nvPr/>
            </p:nvSpPr>
            <p:spPr>
              <a:xfrm>
                <a:off x="5366611" y="2748941"/>
                <a:ext cx="6094519" cy="984885"/>
              </a:xfrm>
              <a:prstGeom prst="rect">
                <a:avLst/>
              </a:prstGeom>
              <a:noFill/>
            </p:spPr>
            <p:txBody>
              <a:bodyPr wrap="square">
                <a:spAutoFit/>
              </a:bodyPr>
              <a:lstStyle/>
              <a:p>
                <a:r>
                  <a:rPr lang="en-GB" sz="1050" dirty="0" err="1">
                    <a:latin typeface="iCiel Be Cool" panose="02000000000000000000" pitchFamily="50" charset="0"/>
                  </a:rPr>
                  <a:t>Thiết</a:t>
                </a:r>
                <a:r>
                  <a:rPr lang="en-GB" sz="1050" dirty="0">
                    <a:latin typeface="iCiel Be Cool" panose="02000000000000000000" pitchFamily="50" charset="0"/>
                  </a:rPr>
                  <a:t> </a:t>
                </a:r>
                <a:r>
                  <a:rPr lang="en-GB" sz="1050" dirty="0" err="1">
                    <a:latin typeface="iCiel Be Cool" panose="02000000000000000000" pitchFamily="50" charset="0"/>
                  </a:rPr>
                  <a:t>kế</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mô</a:t>
                </a:r>
                <a:r>
                  <a:rPr lang="en-GB" sz="1050" dirty="0">
                    <a:latin typeface="iCiel Be Cool" panose="02000000000000000000" pitchFamily="50" charset="0"/>
                  </a:rPr>
                  <a:t> </a:t>
                </a:r>
                <a:r>
                  <a:rPr lang="en-GB" sz="1050" dirty="0" err="1">
                    <a:latin typeface="iCiel Be Cool" panose="02000000000000000000" pitchFamily="50" charset="0"/>
                  </a:rPr>
                  <a:t>hình</a:t>
                </a:r>
                <a:r>
                  <a:rPr lang="en-GB" sz="1050" dirty="0">
                    <a:latin typeface="iCiel Be Cool" panose="02000000000000000000" pitchFamily="50" charset="0"/>
                  </a:rPr>
                  <a:t> </a:t>
                </a:r>
                <a:r>
                  <a:rPr lang="en-GB" sz="1050" dirty="0" err="1">
                    <a:latin typeface="iCiel Be Cool" panose="02000000000000000000" pitchFamily="50" charset="0"/>
                  </a:rPr>
                  <a:t>phí</a:t>
                </a:r>
                <a:r>
                  <a:rPr lang="en-GB" sz="1050" dirty="0">
                    <a:latin typeface="iCiel Be Cool" panose="02000000000000000000" pitchFamily="50" charset="0"/>
                  </a:rPr>
                  <a:t> </a:t>
                </a:r>
                <a:r>
                  <a:rPr lang="en-GB" sz="1050" dirty="0" err="1">
                    <a:latin typeface="iCiel Be Cool" panose="02000000000000000000" pitchFamily="50" charset="0"/>
                  </a:rPr>
                  <a:t>dịch</a:t>
                </a:r>
                <a:r>
                  <a:rPr lang="en-GB" sz="1050" dirty="0">
                    <a:latin typeface="iCiel Be Cool" panose="02000000000000000000" pitchFamily="50" charset="0"/>
                  </a:rPr>
                  <a:t> </a:t>
                </a:r>
                <a:r>
                  <a:rPr lang="en-GB" sz="1050" dirty="0" err="1">
                    <a:latin typeface="iCiel Be Cool" panose="02000000000000000000" pitchFamily="50" charset="0"/>
                  </a:rPr>
                  <a:t>vụ</a:t>
                </a:r>
                <a:r>
                  <a:rPr lang="en-GB" sz="1050" dirty="0">
                    <a:latin typeface="iCiel Be Cool" panose="02000000000000000000" pitchFamily="50" charset="0"/>
                  </a:rPr>
                  <a:t> </a:t>
                </a:r>
                <a:r>
                  <a:rPr lang="en-GB" sz="1050" dirty="0" err="1">
                    <a:latin typeface="iCiel Be Cool" panose="02000000000000000000" pitchFamily="50" charset="0"/>
                  </a:rPr>
                  <a:t>đòi</a:t>
                </a:r>
                <a:r>
                  <a:rPr lang="en-GB" sz="1050" dirty="0">
                    <a:latin typeface="iCiel Be Cool" panose="02000000000000000000" pitchFamily="50" charset="0"/>
                  </a:rPr>
                  <a:t> </a:t>
                </a:r>
                <a:r>
                  <a:rPr lang="en-GB" sz="1050" dirty="0" err="1">
                    <a:latin typeface="iCiel Be Cool" panose="02000000000000000000" pitchFamily="50" charset="0"/>
                  </a:rPr>
                  <a:t>hỏi</a:t>
                </a:r>
                <a:r>
                  <a:rPr lang="en-GB" sz="1050" dirty="0">
                    <a:latin typeface="iCiel Be Cool" panose="02000000000000000000" pitchFamily="50" charset="0"/>
                  </a:rPr>
                  <a:t> </a:t>
                </a:r>
                <a:r>
                  <a:rPr lang="en-GB" sz="1050" dirty="0" err="1">
                    <a:latin typeface="iCiel Be Cool" panose="02000000000000000000" pitchFamily="50" charset="0"/>
                  </a:rPr>
                  <a:t>sự</a:t>
                </a:r>
                <a:r>
                  <a:rPr lang="en-GB" sz="1050" dirty="0">
                    <a:latin typeface="iCiel Be Cool" panose="02000000000000000000" pitchFamily="50" charset="0"/>
                  </a:rPr>
                  <a:t> </a:t>
                </a:r>
                <a:r>
                  <a:rPr lang="en-GB" sz="1050" dirty="0" err="1">
                    <a:latin typeface="iCiel Be Cool" panose="02000000000000000000" pitchFamily="50" charset="0"/>
                  </a:rPr>
                  <a:t>cân</a:t>
                </a:r>
                <a:r>
                  <a:rPr lang="en-GB" sz="1050" dirty="0">
                    <a:latin typeface="iCiel Be Cool" panose="02000000000000000000" pitchFamily="50" charset="0"/>
                  </a:rPr>
                  <a:t> </a:t>
                </a:r>
                <a:r>
                  <a:rPr lang="en-GB" sz="1050" dirty="0" err="1">
                    <a:latin typeface="iCiel Be Cool" panose="02000000000000000000" pitchFamily="50" charset="0"/>
                  </a:rPr>
                  <a:t>nhắc</a:t>
                </a:r>
                <a:r>
                  <a:rPr lang="en-GB" sz="1050" dirty="0">
                    <a:latin typeface="iCiel Be Cool" panose="02000000000000000000" pitchFamily="50" charset="0"/>
                  </a:rPr>
                  <a:t> </a:t>
                </a:r>
                <a:r>
                  <a:rPr lang="en-GB" sz="1050" dirty="0" err="1">
                    <a:latin typeface="iCiel Be Cool" panose="02000000000000000000" pitchFamily="50" charset="0"/>
                  </a:rPr>
                  <a:t>kỹ</a:t>
                </a:r>
                <a:r>
                  <a:rPr lang="en-GB" sz="1050" dirty="0">
                    <a:latin typeface="iCiel Be Cool" panose="02000000000000000000" pitchFamily="50" charset="0"/>
                  </a:rPr>
                  <a:t> </a:t>
                </a:r>
                <a:r>
                  <a:rPr lang="en-GB" sz="1050" dirty="0" err="1">
                    <a:latin typeface="iCiel Be Cool" panose="02000000000000000000" pitchFamily="50" charset="0"/>
                  </a:rPr>
                  <a:t>lưỡng</a:t>
                </a:r>
                <a:r>
                  <a:rPr lang="en-GB" sz="1050" dirty="0">
                    <a:latin typeface="iCiel Be Cool" panose="02000000000000000000" pitchFamily="50" charset="0"/>
                  </a:rPr>
                  <a:t> </a:t>
                </a:r>
                <a:r>
                  <a:rPr lang="en-GB" sz="1050" dirty="0" err="1">
                    <a:latin typeface="iCiel Be Cool" panose="02000000000000000000" pitchFamily="50" charset="0"/>
                  </a:rPr>
                  <a:t>để</a:t>
                </a:r>
                <a:r>
                  <a:rPr lang="en-GB" sz="1050" dirty="0">
                    <a:latin typeface="iCiel Be Cool" panose="02000000000000000000" pitchFamily="50" charset="0"/>
                  </a:rPr>
                  <a:t> </a:t>
                </a:r>
                <a:r>
                  <a:rPr lang="en-GB" sz="1050" dirty="0" err="1">
                    <a:latin typeface="iCiel Be Cool" panose="02000000000000000000" pitchFamily="50" charset="0"/>
                  </a:rPr>
                  <a:t>đảm</a:t>
                </a:r>
                <a:r>
                  <a:rPr lang="en-GB" sz="1050" dirty="0">
                    <a:latin typeface="iCiel Be Cool" panose="02000000000000000000" pitchFamily="50" charset="0"/>
                  </a:rPr>
                  <a:t> </a:t>
                </a:r>
                <a:r>
                  <a:rPr lang="en-GB" sz="1050" dirty="0" err="1">
                    <a:latin typeface="iCiel Be Cool" panose="02000000000000000000" pitchFamily="50" charset="0"/>
                  </a:rPr>
                  <a:t>bảo</a:t>
                </a:r>
                <a:r>
                  <a:rPr lang="en-GB" sz="1050" dirty="0">
                    <a:latin typeface="iCiel Be Cool" panose="02000000000000000000" pitchFamily="50" charset="0"/>
                  </a:rPr>
                  <a:t> </a:t>
                </a:r>
                <a:r>
                  <a:rPr lang="en-GB" sz="1050" dirty="0" err="1">
                    <a:latin typeface="iCiel Be Cool" panose="02000000000000000000" pitchFamily="50" charset="0"/>
                  </a:rPr>
                  <a:t>rằng</a:t>
                </a:r>
                <a:r>
                  <a:rPr lang="en-GB" sz="1050" dirty="0">
                    <a:latin typeface="iCiel Be Cool" panose="02000000000000000000" pitchFamily="50" charset="0"/>
                  </a:rPr>
                  <a:t> </a:t>
                </a:r>
                <a:r>
                  <a:rPr lang="en-GB" sz="1050" dirty="0" err="1">
                    <a:latin typeface="iCiel Be Cool" panose="02000000000000000000" pitchFamily="50" charset="0"/>
                  </a:rPr>
                  <a:t>nó</a:t>
                </a:r>
                <a:r>
                  <a:rPr lang="en-GB" sz="1050" dirty="0">
                    <a:latin typeface="iCiel Be Cool" panose="02000000000000000000" pitchFamily="50" charset="0"/>
                  </a:rPr>
                  <a:t> </a:t>
                </a:r>
                <a:r>
                  <a:rPr lang="en-GB" sz="1050" dirty="0" err="1">
                    <a:latin typeface="iCiel Be Cool" panose="02000000000000000000" pitchFamily="50" charset="0"/>
                  </a:rPr>
                  <a:t>đáp</a:t>
                </a:r>
                <a:r>
                  <a:rPr lang="en-GB" sz="1050" dirty="0">
                    <a:latin typeface="iCiel Be Cool" panose="02000000000000000000" pitchFamily="50" charset="0"/>
                  </a:rPr>
                  <a:t> </a:t>
                </a:r>
                <a:r>
                  <a:rPr lang="en-GB" sz="1050" dirty="0" err="1">
                    <a:latin typeface="iCiel Be Cool" panose="02000000000000000000" pitchFamily="50" charset="0"/>
                  </a:rPr>
                  <a:t>ứng</a:t>
                </a:r>
                <a:r>
                  <a:rPr lang="en-GB" sz="1050" dirty="0">
                    <a:latin typeface="iCiel Be Cool" panose="02000000000000000000" pitchFamily="50" charset="0"/>
                  </a:rPr>
                  <a:t> </a:t>
                </a:r>
                <a:r>
                  <a:rPr lang="en-GB" sz="1050" dirty="0" err="1">
                    <a:latin typeface="iCiel Be Cool" panose="02000000000000000000" pitchFamily="50" charset="0"/>
                  </a:rPr>
                  <a:t>được</a:t>
                </a:r>
                <a:r>
                  <a:rPr lang="en-GB" sz="1050" dirty="0">
                    <a:latin typeface="iCiel Be Cool" panose="02000000000000000000" pitchFamily="50" charset="0"/>
                  </a:rPr>
                  <a:t> </a:t>
                </a:r>
                <a:r>
                  <a:rPr lang="en-GB" sz="1050" dirty="0" err="1">
                    <a:latin typeface="iCiel Be Cool" panose="02000000000000000000" pitchFamily="50" charset="0"/>
                  </a:rPr>
                  <a:t>nhu</a:t>
                </a:r>
                <a:r>
                  <a:rPr lang="en-GB" sz="1050" dirty="0">
                    <a:latin typeface="iCiel Be Cool" panose="02000000000000000000" pitchFamily="50" charset="0"/>
                  </a:rPr>
                  <a:t> </a:t>
                </a:r>
                <a:r>
                  <a:rPr lang="en-GB" sz="1050" dirty="0" err="1">
                    <a:latin typeface="iCiel Be Cool" panose="02000000000000000000" pitchFamily="50" charset="0"/>
                  </a:rPr>
                  <a:t>cầu</a:t>
                </a:r>
                <a:r>
                  <a:rPr lang="en-GB" sz="1050" dirty="0">
                    <a:latin typeface="iCiel Be Cool" panose="02000000000000000000" pitchFamily="50" charset="0"/>
                  </a:rPr>
                  <a:t> </a:t>
                </a:r>
                <a:r>
                  <a:rPr lang="en-GB" sz="1050" dirty="0" err="1">
                    <a:latin typeface="iCiel Be Cool" panose="02000000000000000000" pitchFamily="50" charset="0"/>
                  </a:rPr>
                  <a:t>của</a:t>
                </a:r>
                <a:r>
                  <a:rPr lang="en-GB" sz="1050" dirty="0">
                    <a:latin typeface="iCiel Be Cool" panose="02000000000000000000" pitchFamily="50" charset="0"/>
                  </a:rPr>
                  <a:t> </a:t>
                </a:r>
                <a:r>
                  <a:rPr lang="en-GB" sz="1050" dirty="0" err="1">
                    <a:latin typeface="iCiel Be Cool" panose="02000000000000000000" pitchFamily="50" charset="0"/>
                  </a:rPr>
                  <a:t>khách</a:t>
                </a:r>
                <a:r>
                  <a:rPr lang="en-GB" sz="1050" dirty="0">
                    <a:latin typeface="iCiel Be Cool" panose="02000000000000000000" pitchFamily="50" charset="0"/>
                  </a:rPr>
                  <a:t> </a:t>
                </a:r>
                <a:r>
                  <a:rPr lang="en-GB" sz="1050" dirty="0" err="1">
                    <a:latin typeface="iCiel Be Cool" panose="02000000000000000000" pitchFamily="50" charset="0"/>
                  </a:rPr>
                  <a:t>hàng</a:t>
                </a:r>
                <a:r>
                  <a:rPr lang="en-GB" sz="1050" dirty="0">
                    <a:latin typeface="iCiel Be Cool" panose="02000000000000000000" pitchFamily="50" charset="0"/>
                  </a:rPr>
                  <a:t> </a:t>
                </a:r>
                <a:r>
                  <a:rPr lang="en-GB" sz="1050" dirty="0" err="1">
                    <a:latin typeface="iCiel Be Cool" panose="02000000000000000000" pitchFamily="50" charset="0"/>
                  </a:rPr>
                  <a:t>và</a:t>
                </a:r>
                <a:r>
                  <a:rPr lang="en-GB" sz="1050" dirty="0">
                    <a:latin typeface="iCiel Be Cool" panose="02000000000000000000" pitchFamily="50" charset="0"/>
                  </a:rPr>
                  <a:t> </a:t>
                </a:r>
                <a:r>
                  <a:rPr lang="en-GB" sz="1050" dirty="0" err="1">
                    <a:latin typeface="iCiel Be Cool" panose="02000000000000000000" pitchFamily="50" charset="0"/>
                  </a:rPr>
                  <a:t>đồng</a:t>
                </a:r>
                <a:r>
                  <a:rPr lang="en-GB" sz="1050" dirty="0">
                    <a:latin typeface="iCiel Be Cool" panose="02000000000000000000" pitchFamily="50" charset="0"/>
                  </a:rPr>
                  <a:t> </a:t>
                </a:r>
                <a:r>
                  <a:rPr lang="en-GB" sz="1050" dirty="0" err="1">
                    <a:latin typeface="iCiel Be Cool" panose="02000000000000000000" pitchFamily="50" charset="0"/>
                  </a:rPr>
                  <a:t>thời</a:t>
                </a:r>
                <a:r>
                  <a:rPr lang="en-GB" sz="1050" dirty="0">
                    <a:latin typeface="iCiel Be Cool" panose="02000000000000000000" pitchFamily="50" charset="0"/>
                  </a:rPr>
                  <a:t> </a:t>
                </a:r>
                <a:r>
                  <a:rPr lang="en-GB" sz="1050" dirty="0" err="1">
                    <a:latin typeface="iCiel Be Cool" panose="02000000000000000000" pitchFamily="50" charset="0"/>
                  </a:rPr>
                  <a:t>tạo</a:t>
                </a:r>
                <a:r>
                  <a:rPr lang="en-GB" sz="1050" dirty="0">
                    <a:latin typeface="iCiel Be Cool" panose="02000000000000000000" pitchFamily="50" charset="0"/>
                  </a:rPr>
                  <a:t> </a:t>
                </a:r>
                <a:r>
                  <a:rPr lang="en-GB" sz="1050" dirty="0" err="1">
                    <a:latin typeface="iCiel Be Cool" panose="02000000000000000000" pitchFamily="50" charset="0"/>
                  </a:rPr>
                  <a:t>ra</a:t>
                </a:r>
                <a:r>
                  <a:rPr lang="en-GB" sz="1050" dirty="0">
                    <a:latin typeface="iCiel Be Cool" panose="02000000000000000000" pitchFamily="50" charset="0"/>
                  </a:rPr>
                  <a:t> </a:t>
                </a:r>
                <a:r>
                  <a:rPr lang="en-GB" sz="1050" dirty="0" err="1">
                    <a:latin typeface="iCiel Be Cool" panose="02000000000000000000" pitchFamily="50" charset="0"/>
                  </a:rPr>
                  <a:t>nguồn</a:t>
                </a:r>
                <a:r>
                  <a:rPr lang="en-GB" sz="1050" dirty="0">
                    <a:latin typeface="iCiel Be Cool" panose="02000000000000000000" pitchFamily="50" charset="0"/>
                  </a:rPr>
                  <a:t> </a:t>
                </a:r>
                <a:r>
                  <a:rPr lang="en-GB" sz="1050" dirty="0" err="1">
                    <a:latin typeface="iCiel Be Cool" panose="02000000000000000000" pitchFamily="50" charset="0"/>
                  </a:rPr>
                  <a:t>thu</a:t>
                </a:r>
                <a:r>
                  <a:rPr lang="en-GB" sz="1050" dirty="0">
                    <a:latin typeface="iCiel Be Cool" panose="02000000000000000000" pitchFamily="50" charset="0"/>
                  </a:rPr>
                  <a:t> </a:t>
                </a:r>
                <a:r>
                  <a:rPr lang="en-GB" sz="1050" dirty="0" err="1">
                    <a:latin typeface="iCiel Be Cool" panose="02000000000000000000" pitchFamily="50" charset="0"/>
                  </a:rPr>
                  <a:t>nhập</a:t>
                </a:r>
                <a:r>
                  <a:rPr lang="en-GB" sz="1050" dirty="0">
                    <a:latin typeface="iCiel Be Cool" panose="02000000000000000000" pitchFamily="50" charset="0"/>
                  </a:rPr>
                  <a:t> </a:t>
                </a:r>
                <a:r>
                  <a:rPr lang="en-GB" sz="1050" dirty="0" err="1">
                    <a:latin typeface="iCiel Be Cool" panose="02000000000000000000" pitchFamily="50" charset="0"/>
                  </a:rPr>
                  <a:t>ổn</a:t>
                </a:r>
                <a:r>
                  <a:rPr lang="en-GB" sz="1050" dirty="0">
                    <a:latin typeface="iCiel Be Cool" panose="02000000000000000000" pitchFamily="50" charset="0"/>
                  </a:rPr>
                  <a:t> </a:t>
                </a:r>
                <a:r>
                  <a:rPr lang="en-GB" sz="1050" dirty="0" err="1">
                    <a:latin typeface="iCiel Be Cool" panose="02000000000000000000" pitchFamily="50" charset="0"/>
                  </a:rPr>
                  <a:t>định</a:t>
                </a:r>
                <a:r>
                  <a:rPr lang="en-GB" sz="1050" dirty="0">
                    <a:latin typeface="iCiel Be Cool" panose="02000000000000000000" pitchFamily="50" charset="0"/>
                  </a:rPr>
                  <a:t> </a:t>
                </a:r>
                <a:r>
                  <a:rPr lang="en-GB" sz="1050" dirty="0" err="1">
                    <a:latin typeface="iCiel Be Cool" panose="02000000000000000000" pitchFamily="50" charset="0"/>
                  </a:rPr>
                  <a:t>cho</a:t>
                </a:r>
                <a:r>
                  <a:rPr lang="en-GB" sz="1050" dirty="0">
                    <a:latin typeface="iCiel Be Cool" panose="02000000000000000000" pitchFamily="50" charset="0"/>
                  </a:rPr>
                  <a:t> </a:t>
                </a:r>
                <a:r>
                  <a:rPr lang="en-GB" sz="1050" dirty="0" err="1">
                    <a:latin typeface="iCiel Be Cool" panose="02000000000000000000" pitchFamily="50" charset="0"/>
                  </a:rPr>
                  <a:t>doanh</a:t>
                </a:r>
                <a:r>
                  <a:rPr lang="en-GB" sz="1050" dirty="0">
                    <a:latin typeface="iCiel Be Cool" panose="02000000000000000000" pitchFamily="50" charset="0"/>
                  </a:rPr>
                  <a:t> </a:t>
                </a:r>
                <a:r>
                  <a:rPr lang="en-GB" sz="1050" dirty="0" err="1">
                    <a:latin typeface="iCiel Be Cool" panose="02000000000000000000" pitchFamily="50" charset="0"/>
                  </a:rPr>
                  <a:t>nghiệp</a:t>
                </a:r>
                <a:r>
                  <a:rPr lang="en-GB" sz="1050" dirty="0">
                    <a:latin typeface="iCiel Be Cool" panose="02000000000000000000" pitchFamily="50" charset="0"/>
                  </a:rPr>
                  <a:t>. </a:t>
                </a:r>
                <a:r>
                  <a:rPr lang="en-GB" sz="1050" dirty="0" err="1">
                    <a:latin typeface="iCiel Be Cool" panose="02000000000000000000" pitchFamily="50" charset="0"/>
                  </a:rPr>
                  <a:t>Dưới</a:t>
                </a:r>
                <a:r>
                  <a:rPr lang="en-GB" sz="1050" dirty="0">
                    <a:latin typeface="iCiel Be Cool" panose="02000000000000000000" pitchFamily="50" charset="0"/>
                  </a:rPr>
                  <a:t> </a:t>
                </a:r>
                <a:r>
                  <a:rPr lang="en-GB" sz="1050" dirty="0" err="1">
                    <a:latin typeface="iCiel Be Cool" panose="02000000000000000000" pitchFamily="50" charset="0"/>
                  </a:rPr>
                  <a:t>đây</a:t>
                </a:r>
                <a:r>
                  <a:rPr lang="en-GB" sz="1050" dirty="0">
                    <a:latin typeface="iCiel Be Cool" panose="02000000000000000000" pitchFamily="50" charset="0"/>
                  </a:rPr>
                  <a:t> </a:t>
                </a:r>
                <a:r>
                  <a:rPr lang="en-GB" sz="1050" dirty="0" err="1">
                    <a:latin typeface="iCiel Be Cool" panose="02000000000000000000" pitchFamily="50" charset="0"/>
                  </a:rPr>
                  <a:t>là</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số</a:t>
                </a:r>
                <a:r>
                  <a:rPr lang="en-GB" sz="1050" dirty="0">
                    <a:latin typeface="iCiel Be Cool" panose="02000000000000000000" pitchFamily="50" charset="0"/>
                  </a:rPr>
                  <a:t> </a:t>
                </a:r>
                <a:r>
                  <a:rPr lang="en-GB" sz="1050" dirty="0" err="1">
                    <a:latin typeface="iCiel Be Cool" panose="02000000000000000000" pitchFamily="50" charset="0"/>
                  </a:rPr>
                  <a:t>yếu</a:t>
                </a:r>
                <a:r>
                  <a:rPr lang="en-GB" sz="1050" dirty="0">
                    <a:latin typeface="iCiel Be Cool" panose="02000000000000000000" pitchFamily="50" charset="0"/>
                  </a:rPr>
                  <a:t> </a:t>
                </a:r>
                <a:r>
                  <a:rPr lang="en-GB" sz="1050" dirty="0" err="1">
                    <a:latin typeface="iCiel Be Cool" panose="02000000000000000000" pitchFamily="50" charset="0"/>
                  </a:rPr>
                  <a:t>tố</a:t>
                </a:r>
                <a:r>
                  <a:rPr lang="en-GB" sz="1050" dirty="0">
                    <a:latin typeface="iCiel Be Cool" panose="02000000000000000000" pitchFamily="50" charset="0"/>
                  </a:rPr>
                  <a:t> </a:t>
                </a:r>
                <a:r>
                  <a:rPr lang="en-GB" sz="1050" dirty="0" err="1">
                    <a:latin typeface="iCiel Be Cool" panose="02000000000000000000" pitchFamily="50" charset="0"/>
                  </a:rPr>
                  <a:t>quan</a:t>
                </a:r>
                <a:r>
                  <a:rPr lang="en-GB" sz="1050" dirty="0">
                    <a:latin typeface="iCiel Be Cool" panose="02000000000000000000" pitchFamily="50" charset="0"/>
                  </a:rPr>
                  <a:t> </a:t>
                </a:r>
                <a:r>
                  <a:rPr lang="en-GB" sz="1050" dirty="0" err="1">
                    <a:latin typeface="iCiel Be Cool" panose="02000000000000000000" pitchFamily="50" charset="0"/>
                  </a:rPr>
                  <a:t>trọng</a:t>
                </a:r>
                <a:r>
                  <a:rPr lang="en-GB" sz="1050" dirty="0">
                    <a:latin typeface="iCiel Be Cool" panose="02000000000000000000" pitchFamily="50" charset="0"/>
                  </a:rPr>
                  <a:t> </a:t>
                </a:r>
                <a:r>
                  <a:rPr lang="en-GB" sz="1050" dirty="0" err="1">
                    <a:latin typeface="iCiel Be Cool" panose="02000000000000000000" pitchFamily="50" charset="0"/>
                  </a:rPr>
                  <a:t>cần</a:t>
                </a:r>
                <a:r>
                  <a:rPr lang="en-GB" sz="1050" dirty="0">
                    <a:latin typeface="iCiel Be Cool" panose="02000000000000000000" pitchFamily="50" charset="0"/>
                  </a:rPr>
                  <a:t> </a:t>
                </a:r>
                <a:r>
                  <a:rPr lang="en-GB" sz="1050" dirty="0" err="1">
                    <a:latin typeface="iCiel Be Cool" panose="02000000000000000000" pitchFamily="50" charset="0"/>
                  </a:rPr>
                  <a:t>lưu</a:t>
                </a:r>
                <a:r>
                  <a:rPr lang="en-GB" sz="1050" dirty="0">
                    <a:latin typeface="iCiel Be Cool" panose="02000000000000000000" pitchFamily="50" charset="0"/>
                  </a:rPr>
                  <a:t> ý </a:t>
                </a:r>
                <a:r>
                  <a:rPr lang="en-GB" sz="1050" dirty="0" err="1">
                    <a:latin typeface="iCiel Be Cool" panose="02000000000000000000" pitchFamily="50" charset="0"/>
                  </a:rPr>
                  <a:t>khi</a:t>
                </a:r>
                <a:r>
                  <a:rPr lang="en-GB" sz="1050" dirty="0">
                    <a:latin typeface="iCiel Be Cool" panose="02000000000000000000" pitchFamily="50" charset="0"/>
                  </a:rPr>
                  <a:t> </a:t>
                </a:r>
                <a:r>
                  <a:rPr lang="en-GB" sz="1050" dirty="0" err="1">
                    <a:latin typeface="iCiel Be Cool" panose="02000000000000000000" pitchFamily="50" charset="0"/>
                  </a:rPr>
                  <a:t>thiết</a:t>
                </a:r>
                <a:r>
                  <a:rPr lang="en-GB" sz="1050" dirty="0">
                    <a:latin typeface="iCiel Be Cool" panose="02000000000000000000" pitchFamily="50" charset="0"/>
                  </a:rPr>
                  <a:t> </a:t>
                </a:r>
                <a:r>
                  <a:rPr lang="en-GB" sz="1050" dirty="0" err="1">
                    <a:latin typeface="iCiel Be Cool" panose="02000000000000000000" pitchFamily="50" charset="0"/>
                  </a:rPr>
                  <a:t>kế</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mô</a:t>
                </a:r>
                <a:r>
                  <a:rPr lang="en-GB" sz="1050" dirty="0">
                    <a:latin typeface="iCiel Be Cool" panose="02000000000000000000" pitchFamily="50" charset="0"/>
                  </a:rPr>
                  <a:t> </a:t>
                </a:r>
                <a:r>
                  <a:rPr lang="en-GB" sz="1050" dirty="0" err="1">
                    <a:latin typeface="iCiel Be Cool" panose="02000000000000000000" pitchFamily="50" charset="0"/>
                  </a:rPr>
                  <a:t>hình</a:t>
                </a:r>
                <a:r>
                  <a:rPr lang="en-GB" sz="1050" dirty="0">
                    <a:latin typeface="iCiel Be Cool" panose="02000000000000000000" pitchFamily="50" charset="0"/>
                  </a:rPr>
                  <a:t> </a:t>
                </a:r>
                <a:r>
                  <a:rPr lang="en-GB" sz="1050" dirty="0" err="1">
                    <a:latin typeface="iCiel Be Cool" panose="02000000000000000000" pitchFamily="50" charset="0"/>
                  </a:rPr>
                  <a:t>phí</a:t>
                </a:r>
                <a:r>
                  <a:rPr lang="en-GB" sz="1050" dirty="0">
                    <a:latin typeface="iCiel Be Cool" panose="02000000000000000000" pitchFamily="50" charset="0"/>
                  </a:rPr>
                  <a:t> </a:t>
                </a:r>
                <a:r>
                  <a:rPr lang="en-GB" sz="1050" dirty="0" err="1">
                    <a:latin typeface="iCiel Be Cool" panose="02000000000000000000" pitchFamily="50" charset="0"/>
                  </a:rPr>
                  <a:t>dịch</a:t>
                </a:r>
                <a:r>
                  <a:rPr lang="en-GB" sz="1050" dirty="0">
                    <a:latin typeface="iCiel Be Cool" panose="02000000000000000000" pitchFamily="50" charset="0"/>
                  </a:rPr>
                  <a:t> </a:t>
                </a:r>
                <a:r>
                  <a:rPr lang="en-GB" sz="1050" dirty="0" err="1">
                    <a:latin typeface="iCiel Be Cool" panose="02000000000000000000" pitchFamily="50" charset="0"/>
                  </a:rPr>
                  <a:t>vụ</a:t>
                </a:r>
                <a:r>
                  <a:rPr lang="en-GB" sz="1050" dirty="0">
                    <a:latin typeface="iCiel Be Cool" panose="02000000000000000000" pitchFamily="50" charset="0"/>
                  </a:rPr>
                  <a:t>:</a:t>
                </a:r>
              </a:p>
            </p:txBody>
          </p:sp>
          <p:grpSp>
            <p:nvGrpSpPr>
              <p:cNvPr id="51" name="Group 50">
                <a:extLst>
                  <a:ext uri="{FF2B5EF4-FFF2-40B4-BE49-F238E27FC236}">
                    <a16:creationId xmlns:a16="http://schemas.microsoft.com/office/drawing/2014/main" id="{48AD46DA-E6BB-28DA-AF94-4F88E930715E}"/>
                  </a:ext>
                </a:extLst>
              </p:cNvPr>
              <p:cNvGrpSpPr/>
              <p:nvPr/>
            </p:nvGrpSpPr>
            <p:grpSpPr>
              <a:xfrm>
                <a:off x="10076155" y="5103674"/>
                <a:ext cx="2027355" cy="1760777"/>
                <a:chOff x="12880374" y="369202"/>
                <a:chExt cx="4690619" cy="4073849"/>
              </a:xfrm>
            </p:grpSpPr>
            <p:sp>
              <p:nvSpPr>
                <p:cNvPr id="62" name="Freeform: Shape 61">
                  <a:extLst>
                    <a:ext uri="{FF2B5EF4-FFF2-40B4-BE49-F238E27FC236}">
                      <a16:creationId xmlns:a16="http://schemas.microsoft.com/office/drawing/2014/main" id="{A19CFF74-4F27-E259-52D5-E3402F9547ED}"/>
                    </a:ext>
                  </a:extLst>
                </p:cNvPr>
                <p:cNvSpPr/>
                <p:nvPr/>
              </p:nvSpPr>
              <p:spPr>
                <a:xfrm>
                  <a:off x="12880374" y="369202"/>
                  <a:ext cx="4690619" cy="4073849"/>
                </a:xfrm>
                <a:custGeom>
                  <a:avLst/>
                  <a:gdLst>
                    <a:gd name="connsiteX0" fmla="*/ 4689909 w 4690619"/>
                    <a:gd name="connsiteY0" fmla="*/ 2631339 h 4073849"/>
                    <a:gd name="connsiteX1" fmla="*/ 4689909 w 4690619"/>
                    <a:gd name="connsiteY1" fmla="*/ 2631035 h 4073849"/>
                    <a:gd name="connsiteX2" fmla="*/ 3534741 w 4690619"/>
                    <a:gd name="connsiteY2" fmla="*/ 718666 h 4073849"/>
                    <a:gd name="connsiteX3" fmla="*/ 3529873 w 4690619"/>
                    <a:gd name="connsiteY3" fmla="*/ 714714 h 4073849"/>
                    <a:gd name="connsiteX4" fmla="*/ 2549233 w 4690619"/>
                    <a:gd name="connsiteY4" fmla="*/ 153033 h 4073849"/>
                    <a:gd name="connsiteX5" fmla="*/ 2545075 w 4690619"/>
                    <a:gd name="connsiteY5" fmla="*/ 151310 h 4073849"/>
                    <a:gd name="connsiteX6" fmla="*/ 962055 w 4690619"/>
                    <a:gd name="connsiteY6" fmla="*/ 31414 h 4073849"/>
                    <a:gd name="connsiteX7" fmla="*/ 328543 w 4690619"/>
                    <a:gd name="connsiteY7" fmla="*/ 179587 h 4073849"/>
                    <a:gd name="connsiteX8" fmla="*/ 328442 w 4690619"/>
                    <a:gd name="connsiteY8" fmla="*/ 179688 h 4073849"/>
                    <a:gd name="connsiteX9" fmla="*/ 328138 w 4690619"/>
                    <a:gd name="connsiteY9" fmla="*/ 179790 h 4073849"/>
                    <a:gd name="connsiteX10" fmla="*/ 327935 w 4690619"/>
                    <a:gd name="connsiteY10" fmla="*/ 179891 h 4073849"/>
                    <a:gd name="connsiteX11" fmla="*/ 324690 w 4690619"/>
                    <a:gd name="connsiteY11" fmla="*/ 181715 h 4073849"/>
                    <a:gd name="connsiteX12" fmla="*/ 324081 w 4690619"/>
                    <a:gd name="connsiteY12" fmla="*/ 182121 h 4073849"/>
                    <a:gd name="connsiteX13" fmla="*/ 321242 w 4690619"/>
                    <a:gd name="connsiteY13" fmla="*/ 184756 h 4073849"/>
                    <a:gd name="connsiteX14" fmla="*/ 320735 w 4690619"/>
                    <a:gd name="connsiteY14" fmla="*/ 185364 h 4073849"/>
                    <a:gd name="connsiteX15" fmla="*/ 318909 w 4690619"/>
                    <a:gd name="connsiteY15" fmla="*/ 188202 h 4073849"/>
                    <a:gd name="connsiteX16" fmla="*/ 318504 w 4690619"/>
                    <a:gd name="connsiteY16" fmla="*/ 188911 h 4073849"/>
                    <a:gd name="connsiteX17" fmla="*/ 318301 w 4690619"/>
                    <a:gd name="connsiteY17" fmla="*/ 189317 h 4073849"/>
                    <a:gd name="connsiteX18" fmla="*/ 1596 w 4690619"/>
                    <a:gd name="connsiteY18" fmla="*/ 898967 h 4073849"/>
                    <a:gd name="connsiteX19" fmla="*/ 4131 w 4690619"/>
                    <a:gd name="connsiteY19" fmla="*/ 918021 h 4073849"/>
                    <a:gd name="connsiteX20" fmla="*/ 877580 w 4690619"/>
                    <a:gd name="connsiteY20" fmla="*/ 1991721 h 4073849"/>
                    <a:gd name="connsiteX21" fmla="*/ 882549 w 4690619"/>
                    <a:gd name="connsiteY21" fmla="*/ 1995977 h 4073849"/>
                    <a:gd name="connsiteX22" fmla="*/ 1563217 w 4690619"/>
                    <a:gd name="connsiteY22" fmla="*/ 2396106 h 4073849"/>
                    <a:gd name="connsiteX23" fmla="*/ 1500343 w 4690619"/>
                    <a:gd name="connsiteY23" fmla="*/ 2522185 h 4073849"/>
                    <a:gd name="connsiteX24" fmla="*/ 1330784 w 4690619"/>
                    <a:gd name="connsiteY24" fmla="*/ 2969847 h 4073849"/>
                    <a:gd name="connsiteX25" fmla="*/ 1420431 w 4690619"/>
                    <a:gd name="connsiteY25" fmla="*/ 3162310 h 4073849"/>
                    <a:gd name="connsiteX26" fmla="*/ 1374188 w 4690619"/>
                    <a:gd name="connsiteY26" fmla="*/ 3256464 h 4073849"/>
                    <a:gd name="connsiteX27" fmla="*/ 1328148 w 4690619"/>
                    <a:gd name="connsiteY27" fmla="*/ 3251397 h 4073849"/>
                    <a:gd name="connsiteX28" fmla="*/ 1291944 w 4690619"/>
                    <a:gd name="connsiteY28" fmla="*/ 3288288 h 4073849"/>
                    <a:gd name="connsiteX29" fmla="*/ 1168325 w 4690619"/>
                    <a:gd name="connsiteY29" fmla="*/ 3407982 h 4073849"/>
                    <a:gd name="connsiteX30" fmla="*/ 1111535 w 4690619"/>
                    <a:gd name="connsiteY30" fmla="*/ 3522913 h 4073849"/>
                    <a:gd name="connsiteX31" fmla="*/ 1168730 w 4690619"/>
                    <a:gd name="connsiteY31" fmla="*/ 3632472 h 4073849"/>
                    <a:gd name="connsiteX32" fmla="*/ 1163051 w 4690619"/>
                    <a:gd name="connsiteY32" fmla="*/ 3642100 h 4073849"/>
                    <a:gd name="connsiteX33" fmla="*/ 1078678 w 4690619"/>
                    <a:gd name="connsiteY33" fmla="*/ 3790882 h 4073849"/>
                    <a:gd name="connsiteX34" fmla="*/ 992783 w 4690619"/>
                    <a:gd name="connsiteY34" fmla="*/ 3832536 h 4073849"/>
                    <a:gd name="connsiteX35" fmla="*/ 958202 w 4690619"/>
                    <a:gd name="connsiteY35" fmla="*/ 3760882 h 4073849"/>
                    <a:gd name="connsiteX36" fmla="*/ 1020062 w 4690619"/>
                    <a:gd name="connsiteY36" fmla="*/ 3586155 h 4073849"/>
                    <a:gd name="connsiteX37" fmla="*/ 973211 w 4690619"/>
                    <a:gd name="connsiteY37" fmla="*/ 3539331 h 4073849"/>
                    <a:gd name="connsiteX38" fmla="*/ 892386 w 4690619"/>
                    <a:gd name="connsiteY38" fmla="*/ 3765747 h 4073849"/>
                    <a:gd name="connsiteX39" fmla="*/ 1026451 w 4690619"/>
                    <a:gd name="connsiteY39" fmla="*/ 3901251 h 4073849"/>
                    <a:gd name="connsiteX40" fmla="*/ 1181914 w 4690619"/>
                    <a:gd name="connsiteY40" fmla="*/ 3741929 h 4073849"/>
                    <a:gd name="connsiteX41" fmla="*/ 1222174 w 4690619"/>
                    <a:gd name="connsiteY41" fmla="*/ 3672505 h 4073849"/>
                    <a:gd name="connsiteX42" fmla="*/ 1280485 w 4690619"/>
                    <a:gd name="connsiteY42" fmla="*/ 3696322 h 4073849"/>
                    <a:gd name="connsiteX43" fmla="*/ 1279775 w 4690619"/>
                    <a:gd name="connsiteY43" fmla="*/ 3939055 h 4073849"/>
                    <a:gd name="connsiteX44" fmla="*/ 1532896 w 4690619"/>
                    <a:gd name="connsiteY44" fmla="*/ 4073850 h 4073849"/>
                    <a:gd name="connsiteX45" fmla="*/ 3408992 w 4690619"/>
                    <a:gd name="connsiteY45" fmla="*/ 4049323 h 4073849"/>
                    <a:gd name="connsiteX46" fmla="*/ 3424812 w 4690619"/>
                    <a:gd name="connsiteY46" fmla="*/ 4035135 h 4073849"/>
                    <a:gd name="connsiteX47" fmla="*/ 3425015 w 4690619"/>
                    <a:gd name="connsiteY47" fmla="*/ 4028344 h 4073849"/>
                    <a:gd name="connsiteX48" fmla="*/ 3327154 w 4690619"/>
                    <a:gd name="connsiteY48" fmla="*/ 3373929 h 4073849"/>
                    <a:gd name="connsiteX49" fmla="*/ 3437488 w 4690619"/>
                    <a:gd name="connsiteY49" fmla="*/ 3345652 h 4073849"/>
                    <a:gd name="connsiteX50" fmla="*/ 3548533 w 4690619"/>
                    <a:gd name="connsiteY50" fmla="*/ 3242073 h 4073849"/>
                    <a:gd name="connsiteX51" fmla="*/ 4037738 w 4690619"/>
                    <a:gd name="connsiteY51" fmla="*/ 3242073 h 4073849"/>
                    <a:gd name="connsiteX52" fmla="*/ 4050211 w 4690619"/>
                    <a:gd name="connsiteY52" fmla="*/ 3237208 h 4073849"/>
                    <a:gd name="connsiteX53" fmla="*/ 4684940 w 4690619"/>
                    <a:gd name="connsiteY53" fmla="*/ 2649785 h 4073849"/>
                    <a:gd name="connsiteX54" fmla="*/ 4685143 w 4690619"/>
                    <a:gd name="connsiteY54" fmla="*/ 2649582 h 4073849"/>
                    <a:gd name="connsiteX55" fmla="*/ 4685346 w 4690619"/>
                    <a:gd name="connsiteY55" fmla="*/ 2649379 h 4073849"/>
                    <a:gd name="connsiteX56" fmla="*/ 4685650 w 4690619"/>
                    <a:gd name="connsiteY56" fmla="*/ 2648974 h 4073849"/>
                    <a:gd name="connsiteX57" fmla="*/ 4687983 w 4690619"/>
                    <a:gd name="connsiteY57" fmla="*/ 2645933 h 4073849"/>
                    <a:gd name="connsiteX58" fmla="*/ 4688490 w 4690619"/>
                    <a:gd name="connsiteY58" fmla="*/ 2645021 h 4073849"/>
                    <a:gd name="connsiteX59" fmla="*/ 4690112 w 4690619"/>
                    <a:gd name="connsiteY59" fmla="*/ 2640967 h 4073849"/>
                    <a:gd name="connsiteX60" fmla="*/ 4690214 w 4690619"/>
                    <a:gd name="connsiteY60" fmla="*/ 2640258 h 4073849"/>
                    <a:gd name="connsiteX61" fmla="*/ 4690619 w 4690619"/>
                    <a:gd name="connsiteY61" fmla="*/ 2636508 h 4073849"/>
                    <a:gd name="connsiteX62" fmla="*/ 4690619 w 4690619"/>
                    <a:gd name="connsiteY62" fmla="*/ 2635494 h 4073849"/>
                    <a:gd name="connsiteX63" fmla="*/ 4689909 w 4690619"/>
                    <a:gd name="connsiteY63" fmla="*/ 2631339 h 4073849"/>
                    <a:gd name="connsiteX64" fmla="*/ 1518090 w 4690619"/>
                    <a:gd name="connsiteY64" fmla="*/ 3346969 h 4073849"/>
                    <a:gd name="connsiteX65" fmla="*/ 1437468 w 4690619"/>
                    <a:gd name="connsiteY65" fmla="*/ 3286565 h 4073849"/>
                    <a:gd name="connsiteX66" fmla="*/ 1434020 w 4690619"/>
                    <a:gd name="connsiteY66" fmla="*/ 3284639 h 4073849"/>
                    <a:gd name="connsiteX67" fmla="*/ 1473063 w 4690619"/>
                    <a:gd name="connsiteY67" fmla="*/ 3204979 h 4073849"/>
                    <a:gd name="connsiteX68" fmla="*/ 1537561 w 4690619"/>
                    <a:gd name="connsiteY68" fmla="*/ 3232444 h 4073849"/>
                    <a:gd name="connsiteX69" fmla="*/ 1518090 w 4690619"/>
                    <a:gd name="connsiteY69" fmla="*/ 3346969 h 407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90619" h="4073849">
                      <a:moveTo>
                        <a:pt x="4689909" y="2631339"/>
                      </a:moveTo>
                      <a:cubicBezTo>
                        <a:pt x="4689909" y="2631238"/>
                        <a:pt x="4689909" y="2631136"/>
                        <a:pt x="4689909" y="2631035"/>
                      </a:cubicBezTo>
                      <a:cubicBezTo>
                        <a:pt x="4421273" y="1758008"/>
                        <a:pt x="3543564" y="728903"/>
                        <a:pt x="3534741" y="718666"/>
                      </a:cubicBezTo>
                      <a:cubicBezTo>
                        <a:pt x="3533423" y="717045"/>
                        <a:pt x="3531699" y="715727"/>
                        <a:pt x="3529873" y="714714"/>
                      </a:cubicBezTo>
                      <a:lnTo>
                        <a:pt x="2549233" y="153033"/>
                      </a:lnTo>
                      <a:cubicBezTo>
                        <a:pt x="2547915" y="152324"/>
                        <a:pt x="2546495" y="151716"/>
                        <a:pt x="2545075" y="151310"/>
                      </a:cubicBezTo>
                      <a:cubicBezTo>
                        <a:pt x="1890368" y="-33146"/>
                        <a:pt x="1322874" y="-15714"/>
                        <a:pt x="962055" y="31414"/>
                      </a:cubicBezTo>
                      <a:cubicBezTo>
                        <a:pt x="576289" y="81784"/>
                        <a:pt x="337467" y="176040"/>
                        <a:pt x="328543" y="179587"/>
                      </a:cubicBezTo>
                      <a:cubicBezTo>
                        <a:pt x="328543" y="179587"/>
                        <a:pt x="328442" y="179587"/>
                        <a:pt x="328442" y="179688"/>
                      </a:cubicBezTo>
                      <a:cubicBezTo>
                        <a:pt x="328341" y="179688"/>
                        <a:pt x="328239" y="179790"/>
                        <a:pt x="328138" y="179790"/>
                      </a:cubicBezTo>
                      <a:cubicBezTo>
                        <a:pt x="328036" y="179790"/>
                        <a:pt x="327935" y="179891"/>
                        <a:pt x="327935" y="179891"/>
                      </a:cubicBezTo>
                      <a:cubicBezTo>
                        <a:pt x="326718" y="180398"/>
                        <a:pt x="325704" y="181006"/>
                        <a:pt x="324690" y="181715"/>
                      </a:cubicBezTo>
                      <a:cubicBezTo>
                        <a:pt x="324487" y="181817"/>
                        <a:pt x="324284" y="182019"/>
                        <a:pt x="324081" y="182121"/>
                      </a:cubicBezTo>
                      <a:cubicBezTo>
                        <a:pt x="323067" y="182931"/>
                        <a:pt x="322053" y="183844"/>
                        <a:pt x="321242" y="184756"/>
                      </a:cubicBezTo>
                      <a:cubicBezTo>
                        <a:pt x="321039" y="184958"/>
                        <a:pt x="320938" y="185161"/>
                        <a:pt x="320735" y="185364"/>
                      </a:cubicBezTo>
                      <a:cubicBezTo>
                        <a:pt x="320025" y="186276"/>
                        <a:pt x="319416" y="187188"/>
                        <a:pt x="318909" y="188202"/>
                      </a:cubicBezTo>
                      <a:cubicBezTo>
                        <a:pt x="318808" y="188404"/>
                        <a:pt x="318605" y="188708"/>
                        <a:pt x="318504" y="188911"/>
                      </a:cubicBezTo>
                      <a:cubicBezTo>
                        <a:pt x="318402" y="189012"/>
                        <a:pt x="318301" y="189215"/>
                        <a:pt x="318301" y="189317"/>
                      </a:cubicBezTo>
                      <a:lnTo>
                        <a:pt x="1596" y="898967"/>
                      </a:lnTo>
                      <a:cubicBezTo>
                        <a:pt x="-1244" y="905251"/>
                        <a:pt x="-230" y="912650"/>
                        <a:pt x="4131" y="918021"/>
                      </a:cubicBezTo>
                      <a:lnTo>
                        <a:pt x="877580" y="1991721"/>
                      </a:lnTo>
                      <a:cubicBezTo>
                        <a:pt x="879000" y="1993444"/>
                        <a:pt x="880623" y="1994862"/>
                        <a:pt x="882549" y="1995977"/>
                      </a:cubicBezTo>
                      <a:lnTo>
                        <a:pt x="1563217" y="2396106"/>
                      </a:lnTo>
                      <a:cubicBezTo>
                        <a:pt x="1543240" y="2438572"/>
                        <a:pt x="1522248" y="2480632"/>
                        <a:pt x="1500343" y="2522185"/>
                      </a:cubicBezTo>
                      <a:cubicBezTo>
                        <a:pt x="1428139" y="2659007"/>
                        <a:pt x="1306446" y="2805863"/>
                        <a:pt x="1330784" y="2969847"/>
                      </a:cubicBezTo>
                      <a:cubicBezTo>
                        <a:pt x="1341635" y="3042718"/>
                        <a:pt x="1372160" y="3112041"/>
                        <a:pt x="1420431" y="3162310"/>
                      </a:cubicBezTo>
                      <a:cubicBezTo>
                        <a:pt x="1405017" y="3193729"/>
                        <a:pt x="1389603" y="3225046"/>
                        <a:pt x="1374188" y="3256464"/>
                      </a:cubicBezTo>
                      <a:cubicBezTo>
                        <a:pt x="1358672" y="3251599"/>
                        <a:pt x="1342954" y="3249167"/>
                        <a:pt x="1328148" y="3251397"/>
                      </a:cubicBezTo>
                      <a:cubicBezTo>
                        <a:pt x="1306649" y="3254741"/>
                        <a:pt x="1293364" y="3269741"/>
                        <a:pt x="1291944" y="3288288"/>
                      </a:cubicBezTo>
                      <a:cubicBezTo>
                        <a:pt x="1250670" y="3328119"/>
                        <a:pt x="1209193" y="3367746"/>
                        <a:pt x="1168325" y="3407982"/>
                      </a:cubicBezTo>
                      <a:cubicBezTo>
                        <a:pt x="1135772" y="3439907"/>
                        <a:pt x="1106058" y="3474366"/>
                        <a:pt x="1111535" y="3522913"/>
                      </a:cubicBezTo>
                      <a:cubicBezTo>
                        <a:pt x="1116200" y="3564567"/>
                        <a:pt x="1138206" y="3602371"/>
                        <a:pt x="1168730" y="3632472"/>
                      </a:cubicBezTo>
                      <a:cubicBezTo>
                        <a:pt x="1166803" y="3635715"/>
                        <a:pt x="1164877" y="3638857"/>
                        <a:pt x="1163051" y="3642100"/>
                      </a:cubicBezTo>
                      <a:cubicBezTo>
                        <a:pt x="1134453" y="3690646"/>
                        <a:pt x="1110926" y="3744869"/>
                        <a:pt x="1078678" y="3790882"/>
                      </a:cubicBezTo>
                      <a:cubicBezTo>
                        <a:pt x="1060931" y="3816219"/>
                        <a:pt x="1026857" y="3849158"/>
                        <a:pt x="992783" y="3832536"/>
                      </a:cubicBezTo>
                      <a:cubicBezTo>
                        <a:pt x="967836" y="3820273"/>
                        <a:pt x="960230" y="3785814"/>
                        <a:pt x="958202" y="3760882"/>
                      </a:cubicBezTo>
                      <a:cubicBezTo>
                        <a:pt x="952928" y="3697133"/>
                        <a:pt x="977875" y="3633282"/>
                        <a:pt x="1020062" y="3586155"/>
                      </a:cubicBezTo>
                      <a:cubicBezTo>
                        <a:pt x="1048457" y="3554432"/>
                        <a:pt x="1001707" y="3507507"/>
                        <a:pt x="973211" y="3539331"/>
                      </a:cubicBezTo>
                      <a:cubicBezTo>
                        <a:pt x="918246" y="3600749"/>
                        <a:pt x="885288" y="3682539"/>
                        <a:pt x="892386" y="3765747"/>
                      </a:cubicBezTo>
                      <a:cubicBezTo>
                        <a:pt x="898572" y="3837908"/>
                        <a:pt x="944309" y="3912602"/>
                        <a:pt x="1026451" y="3901251"/>
                      </a:cubicBezTo>
                      <a:cubicBezTo>
                        <a:pt x="1111129" y="3889596"/>
                        <a:pt x="1145102" y="3807706"/>
                        <a:pt x="1181914" y="3741929"/>
                      </a:cubicBezTo>
                      <a:cubicBezTo>
                        <a:pt x="1194996" y="3718619"/>
                        <a:pt x="1208585" y="3695511"/>
                        <a:pt x="1222174" y="3672505"/>
                      </a:cubicBezTo>
                      <a:cubicBezTo>
                        <a:pt x="1240935" y="3683045"/>
                        <a:pt x="1260710" y="3691153"/>
                        <a:pt x="1280485" y="3696322"/>
                      </a:cubicBezTo>
                      <a:cubicBezTo>
                        <a:pt x="1261014" y="3776186"/>
                        <a:pt x="1244890" y="3863549"/>
                        <a:pt x="1279775" y="3939055"/>
                      </a:cubicBezTo>
                      <a:cubicBezTo>
                        <a:pt x="1327134" y="4041621"/>
                        <a:pt x="1427327" y="4073343"/>
                        <a:pt x="1532896" y="4073850"/>
                      </a:cubicBezTo>
                      <a:cubicBezTo>
                        <a:pt x="2158295" y="4065641"/>
                        <a:pt x="2783694" y="4057533"/>
                        <a:pt x="3408992" y="4049323"/>
                      </a:cubicBezTo>
                      <a:cubicBezTo>
                        <a:pt x="3418525" y="4049222"/>
                        <a:pt x="3423798" y="4042533"/>
                        <a:pt x="3424812" y="4035135"/>
                      </a:cubicBezTo>
                      <a:cubicBezTo>
                        <a:pt x="3425319" y="4033006"/>
                        <a:pt x="3425420" y="4030776"/>
                        <a:pt x="3425015" y="4028344"/>
                      </a:cubicBezTo>
                      <a:cubicBezTo>
                        <a:pt x="3389318" y="3810847"/>
                        <a:pt x="3360315" y="3591932"/>
                        <a:pt x="3327154" y="3373929"/>
                      </a:cubicBezTo>
                      <a:cubicBezTo>
                        <a:pt x="3364878" y="3372307"/>
                        <a:pt x="3402197" y="3363794"/>
                        <a:pt x="3437488" y="3345652"/>
                      </a:cubicBezTo>
                      <a:cubicBezTo>
                        <a:pt x="3482717" y="3322544"/>
                        <a:pt x="3521456" y="3285450"/>
                        <a:pt x="3548533" y="3242073"/>
                      </a:cubicBezTo>
                      <a:lnTo>
                        <a:pt x="4037738" y="3242073"/>
                      </a:lnTo>
                      <a:cubicBezTo>
                        <a:pt x="4042403" y="3242073"/>
                        <a:pt x="4046865" y="3240350"/>
                        <a:pt x="4050211" y="3237208"/>
                      </a:cubicBezTo>
                      <a:lnTo>
                        <a:pt x="4684940" y="2649785"/>
                      </a:lnTo>
                      <a:cubicBezTo>
                        <a:pt x="4685042" y="2649683"/>
                        <a:pt x="4685042" y="2649683"/>
                        <a:pt x="4685143" y="2649582"/>
                      </a:cubicBezTo>
                      <a:cubicBezTo>
                        <a:pt x="4685245" y="2649481"/>
                        <a:pt x="4685245" y="2649481"/>
                        <a:pt x="4685346" y="2649379"/>
                      </a:cubicBezTo>
                      <a:cubicBezTo>
                        <a:pt x="4685447" y="2649278"/>
                        <a:pt x="4685549" y="2649075"/>
                        <a:pt x="4685650" y="2648974"/>
                      </a:cubicBezTo>
                      <a:cubicBezTo>
                        <a:pt x="4686563" y="2648062"/>
                        <a:pt x="4687374" y="2646947"/>
                        <a:pt x="4687983" y="2645933"/>
                      </a:cubicBezTo>
                      <a:cubicBezTo>
                        <a:pt x="4688185" y="2645629"/>
                        <a:pt x="4688388" y="2645325"/>
                        <a:pt x="4688490" y="2645021"/>
                      </a:cubicBezTo>
                      <a:cubicBezTo>
                        <a:pt x="4689200" y="2643704"/>
                        <a:pt x="4689707" y="2642386"/>
                        <a:pt x="4690112" y="2640967"/>
                      </a:cubicBezTo>
                      <a:cubicBezTo>
                        <a:pt x="4690214" y="2640764"/>
                        <a:pt x="4690214" y="2640460"/>
                        <a:pt x="4690214" y="2640258"/>
                      </a:cubicBezTo>
                      <a:cubicBezTo>
                        <a:pt x="4690518" y="2639042"/>
                        <a:pt x="4690619" y="2637724"/>
                        <a:pt x="4690619" y="2636508"/>
                      </a:cubicBezTo>
                      <a:cubicBezTo>
                        <a:pt x="4690619" y="2636204"/>
                        <a:pt x="4690619" y="2635798"/>
                        <a:pt x="4690619" y="2635494"/>
                      </a:cubicBezTo>
                      <a:cubicBezTo>
                        <a:pt x="4690619" y="2634177"/>
                        <a:pt x="4690315" y="2632758"/>
                        <a:pt x="4689909" y="2631339"/>
                      </a:cubicBezTo>
                      <a:close/>
                      <a:moveTo>
                        <a:pt x="1518090" y="3346969"/>
                      </a:moveTo>
                      <a:cubicBezTo>
                        <a:pt x="1493751" y="3323761"/>
                        <a:pt x="1466573" y="3303389"/>
                        <a:pt x="1437468" y="3286565"/>
                      </a:cubicBezTo>
                      <a:cubicBezTo>
                        <a:pt x="1436353" y="3285957"/>
                        <a:pt x="1435136" y="3285247"/>
                        <a:pt x="1434020" y="3284639"/>
                      </a:cubicBezTo>
                      <a:cubicBezTo>
                        <a:pt x="1447001" y="3258086"/>
                        <a:pt x="1460083" y="3231532"/>
                        <a:pt x="1473063" y="3204979"/>
                      </a:cubicBezTo>
                      <a:cubicBezTo>
                        <a:pt x="1492737" y="3216938"/>
                        <a:pt x="1514236" y="3226262"/>
                        <a:pt x="1537561" y="3232444"/>
                      </a:cubicBezTo>
                      <a:cubicBezTo>
                        <a:pt x="1530665" y="3270552"/>
                        <a:pt x="1524174" y="3308761"/>
                        <a:pt x="1518090" y="3346969"/>
                      </a:cubicBezTo>
                      <a:close/>
                    </a:path>
                  </a:pathLst>
                </a:custGeom>
                <a:solidFill>
                  <a:srgbClr val="000000"/>
                </a:solidFill>
                <a:ln w="10122" cap="flat">
                  <a:noFill/>
                  <a:prstDash val="solid"/>
                  <a:miter/>
                </a:ln>
              </p:spPr>
              <p:txBody>
                <a:bodyPr rtlCol="0" anchor="ctr"/>
                <a:lstStyle/>
                <a:p>
                  <a:endParaRPr lang="en-GB" sz="1050"/>
                </a:p>
              </p:txBody>
            </p:sp>
            <p:sp>
              <p:nvSpPr>
                <p:cNvPr id="63" name="Freeform: Shape 62">
                  <a:extLst>
                    <a:ext uri="{FF2B5EF4-FFF2-40B4-BE49-F238E27FC236}">
                      <a16:creationId xmlns:a16="http://schemas.microsoft.com/office/drawing/2014/main" id="{D05ED0DC-B146-792A-D6EB-971BED335EC5}"/>
                    </a:ext>
                  </a:extLst>
                </p:cNvPr>
                <p:cNvSpPr/>
                <p:nvPr/>
              </p:nvSpPr>
              <p:spPr>
                <a:xfrm>
                  <a:off x="14139347" y="2592507"/>
                  <a:ext cx="2166081" cy="1850342"/>
                </a:xfrm>
                <a:custGeom>
                  <a:avLst/>
                  <a:gdLst>
                    <a:gd name="connsiteX0" fmla="*/ 2165839 w 2166081"/>
                    <a:gd name="connsiteY0" fmla="*/ 1805141 h 1850342"/>
                    <a:gd name="connsiteX1" fmla="*/ 2067977 w 2166081"/>
                    <a:gd name="connsiteY1" fmla="*/ 1150725 h 1850342"/>
                    <a:gd name="connsiteX2" fmla="*/ 2062805 w 2166081"/>
                    <a:gd name="connsiteY2" fmla="*/ 1117280 h 1850342"/>
                    <a:gd name="connsiteX3" fmla="*/ 2047290 w 2166081"/>
                    <a:gd name="connsiteY3" fmla="*/ 1018971 h 1850342"/>
                    <a:gd name="connsiteX4" fmla="*/ 2044247 w 2166081"/>
                    <a:gd name="connsiteY4" fmla="*/ 1000525 h 1850342"/>
                    <a:gd name="connsiteX5" fmla="*/ 2041205 w 2166081"/>
                    <a:gd name="connsiteY5" fmla="*/ 982079 h 1850342"/>
                    <a:gd name="connsiteX6" fmla="*/ 1982590 w 2166081"/>
                    <a:gd name="connsiteY6" fmla="*/ 667388 h 1850342"/>
                    <a:gd name="connsiteX7" fmla="*/ 1996584 w 2166081"/>
                    <a:gd name="connsiteY7" fmla="*/ 916506 h 1850342"/>
                    <a:gd name="connsiteX8" fmla="*/ 1994657 w 2166081"/>
                    <a:gd name="connsiteY8" fmla="*/ 975086 h 1850342"/>
                    <a:gd name="connsiteX9" fmla="*/ 1993542 w 2166081"/>
                    <a:gd name="connsiteY9" fmla="*/ 994849 h 1850342"/>
                    <a:gd name="connsiteX10" fmla="*/ 1992224 w 2166081"/>
                    <a:gd name="connsiteY10" fmla="*/ 1014511 h 1850342"/>
                    <a:gd name="connsiteX11" fmla="*/ 1982387 w 2166081"/>
                    <a:gd name="connsiteY11" fmla="*/ 1109070 h 1850342"/>
                    <a:gd name="connsiteX12" fmla="*/ 1977621 w 2166081"/>
                    <a:gd name="connsiteY12" fmla="*/ 1142212 h 1850342"/>
                    <a:gd name="connsiteX13" fmla="*/ 1859477 w 2166081"/>
                    <a:gd name="connsiteY13" fmla="*/ 1531597 h 1850342"/>
                    <a:gd name="connsiteX14" fmla="*/ 1830879 w 2166081"/>
                    <a:gd name="connsiteY14" fmla="*/ 1514875 h 1850342"/>
                    <a:gd name="connsiteX15" fmla="*/ 1945778 w 2166081"/>
                    <a:gd name="connsiteY15" fmla="*/ 1133901 h 1850342"/>
                    <a:gd name="connsiteX16" fmla="*/ 1950544 w 2166081"/>
                    <a:gd name="connsiteY16" fmla="*/ 1100658 h 1850342"/>
                    <a:gd name="connsiteX17" fmla="*/ 1960482 w 2166081"/>
                    <a:gd name="connsiteY17" fmla="*/ 999815 h 1850342"/>
                    <a:gd name="connsiteX18" fmla="*/ 1961699 w 2166081"/>
                    <a:gd name="connsiteY18" fmla="*/ 980153 h 1850342"/>
                    <a:gd name="connsiteX19" fmla="*/ 1962612 w 2166081"/>
                    <a:gd name="connsiteY19" fmla="*/ 960289 h 1850342"/>
                    <a:gd name="connsiteX20" fmla="*/ 1950544 w 2166081"/>
                    <a:gd name="connsiteY20" fmla="*/ 676003 h 1850342"/>
                    <a:gd name="connsiteX21" fmla="*/ 1947197 w 2166081"/>
                    <a:gd name="connsiteY21" fmla="*/ 651071 h 1850342"/>
                    <a:gd name="connsiteX22" fmla="*/ 1975491 w 2166081"/>
                    <a:gd name="connsiteY22" fmla="*/ 634247 h 1850342"/>
                    <a:gd name="connsiteX23" fmla="*/ 1883714 w 2166081"/>
                    <a:gd name="connsiteY23" fmla="*/ 277090 h 1850342"/>
                    <a:gd name="connsiteX24" fmla="*/ 1882599 w 2166081"/>
                    <a:gd name="connsiteY24" fmla="*/ 273543 h 1850342"/>
                    <a:gd name="connsiteX25" fmla="*/ 1880976 w 2166081"/>
                    <a:gd name="connsiteY25" fmla="*/ 269793 h 1850342"/>
                    <a:gd name="connsiteX26" fmla="*/ 1826012 w 2166081"/>
                    <a:gd name="connsiteY26" fmla="*/ 168038 h 1850342"/>
                    <a:gd name="connsiteX27" fmla="*/ 1787780 w 2166081"/>
                    <a:gd name="connsiteY27" fmla="*/ 118681 h 1850342"/>
                    <a:gd name="connsiteX28" fmla="*/ 1662639 w 2166081"/>
                    <a:gd name="connsiteY28" fmla="*/ 15811 h 1850342"/>
                    <a:gd name="connsiteX29" fmla="*/ 1633534 w 2166081"/>
                    <a:gd name="connsiteY29" fmla="*/ 0 h 1850342"/>
                    <a:gd name="connsiteX30" fmla="*/ 1615280 w 2166081"/>
                    <a:gd name="connsiteY30" fmla="*/ 28885 h 1850342"/>
                    <a:gd name="connsiteX31" fmla="*/ 1109546 w 2166081"/>
                    <a:gd name="connsiteY31" fmla="*/ 370433 h 1850342"/>
                    <a:gd name="connsiteX32" fmla="*/ 772153 w 2166081"/>
                    <a:gd name="connsiteY32" fmla="*/ 373778 h 1850342"/>
                    <a:gd name="connsiteX33" fmla="*/ 694979 w 2166081"/>
                    <a:gd name="connsiteY33" fmla="*/ 359792 h 1850342"/>
                    <a:gd name="connsiteX34" fmla="*/ 634741 w 2166081"/>
                    <a:gd name="connsiteY34" fmla="*/ 345704 h 1850342"/>
                    <a:gd name="connsiteX35" fmla="*/ 563044 w 2166081"/>
                    <a:gd name="connsiteY35" fmla="*/ 324927 h 1850342"/>
                    <a:gd name="connsiteX36" fmla="*/ 542863 w 2166081"/>
                    <a:gd name="connsiteY36" fmla="*/ 313069 h 1850342"/>
                    <a:gd name="connsiteX37" fmla="*/ 542052 w 2166081"/>
                    <a:gd name="connsiteY37" fmla="*/ 312563 h 1850342"/>
                    <a:gd name="connsiteX38" fmla="*/ 539821 w 2166081"/>
                    <a:gd name="connsiteY38" fmla="*/ 317123 h 1850342"/>
                    <a:gd name="connsiteX39" fmla="*/ 536880 w 2166081"/>
                    <a:gd name="connsiteY39" fmla="*/ 323204 h 1850342"/>
                    <a:gd name="connsiteX40" fmla="*/ 525116 w 2166081"/>
                    <a:gd name="connsiteY40" fmla="*/ 347224 h 1850342"/>
                    <a:gd name="connsiteX41" fmla="*/ 455042 w 2166081"/>
                    <a:gd name="connsiteY41" fmla="*/ 490026 h 1850342"/>
                    <a:gd name="connsiteX42" fmla="*/ 408291 w 2166081"/>
                    <a:gd name="connsiteY42" fmla="*/ 617423 h 1850342"/>
                    <a:gd name="connsiteX43" fmla="*/ 316819 w 2166081"/>
                    <a:gd name="connsiteY43" fmla="*/ 982789 h 1850342"/>
                    <a:gd name="connsiteX44" fmla="*/ 310734 w 2166081"/>
                    <a:gd name="connsiteY44" fmla="*/ 1015221 h 1850342"/>
                    <a:gd name="connsiteX45" fmla="*/ 291669 w 2166081"/>
                    <a:gd name="connsiteY45" fmla="*/ 1126503 h 1850342"/>
                    <a:gd name="connsiteX46" fmla="*/ 379592 w 2166081"/>
                    <a:gd name="connsiteY46" fmla="*/ 1134003 h 1850342"/>
                    <a:gd name="connsiteX47" fmla="*/ 362859 w 2166081"/>
                    <a:gd name="connsiteY47" fmla="*/ 1162583 h 1850342"/>
                    <a:gd name="connsiteX48" fmla="*/ 294914 w 2166081"/>
                    <a:gd name="connsiteY48" fmla="*/ 1162583 h 1850342"/>
                    <a:gd name="connsiteX49" fmla="*/ 272604 w 2166081"/>
                    <a:gd name="connsiteY49" fmla="*/ 1374404 h 1850342"/>
                    <a:gd name="connsiteX50" fmla="*/ 53760 w 2166081"/>
                    <a:gd name="connsiteY50" fmla="*/ 1478490 h 1850342"/>
                    <a:gd name="connsiteX51" fmla="*/ 43213 w 2166081"/>
                    <a:gd name="connsiteY51" fmla="*/ 1477376 h 1850342"/>
                    <a:gd name="connsiteX52" fmla="*/ 21207 w 2166081"/>
                    <a:gd name="connsiteY52" fmla="*/ 1472815 h 1850342"/>
                    <a:gd name="connsiteX53" fmla="*/ 20497 w 2166081"/>
                    <a:gd name="connsiteY53" fmla="*/ 1715548 h 1850342"/>
                    <a:gd name="connsiteX54" fmla="*/ 273618 w 2166081"/>
                    <a:gd name="connsiteY54" fmla="*/ 1850343 h 1850342"/>
                    <a:gd name="connsiteX55" fmla="*/ 2149714 w 2166081"/>
                    <a:gd name="connsiteY55" fmla="*/ 1825816 h 1850342"/>
                    <a:gd name="connsiteX56" fmla="*/ 2165534 w 2166081"/>
                    <a:gd name="connsiteY56" fmla="*/ 1811627 h 1850342"/>
                    <a:gd name="connsiteX57" fmla="*/ 2165839 w 2166081"/>
                    <a:gd name="connsiteY57" fmla="*/ 1805141 h 1850342"/>
                    <a:gd name="connsiteX58" fmla="*/ 546108 w 2166081"/>
                    <a:gd name="connsiteY58" fmla="*/ 618031 h 1850342"/>
                    <a:gd name="connsiteX59" fmla="*/ 439729 w 2166081"/>
                    <a:gd name="connsiteY59" fmla="*/ 1815377 h 1850342"/>
                    <a:gd name="connsiteX60" fmla="*/ 441453 w 2166081"/>
                    <a:gd name="connsiteY60" fmla="*/ 1832505 h 1850342"/>
                    <a:gd name="connsiteX61" fmla="*/ 408291 w 2166081"/>
                    <a:gd name="connsiteY61" fmla="*/ 1832505 h 1850342"/>
                    <a:gd name="connsiteX62" fmla="*/ 406669 w 2166081"/>
                    <a:gd name="connsiteY62" fmla="*/ 1815782 h 1850342"/>
                    <a:gd name="connsiteX63" fmla="*/ 514164 w 2166081"/>
                    <a:gd name="connsiteY63" fmla="*/ 609214 h 1850342"/>
                    <a:gd name="connsiteX64" fmla="*/ 546108 w 2166081"/>
                    <a:gd name="connsiteY64" fmla="*/ 618031 h 1850342"/>
                    <a:gd name="connsiteX65" fmla="*/ 1519346 w 2166081"/>
                    <a:gd name="connsiteY65" fmla="*/ 1537679 h 1850342"/>
                    <a:gd name="connsiteX66" fmla="*/ 1366520 w 2166081"/>
                    <a:gd name="connsiteY66" fmla="*/ 1352918 h 1850342"/>
                    <a:gd name="connsiteX67" fmla="*/ 1359929 w 2166081"/>
                    <a:gd name="connsiteY67" fmla="*/ 1512544 h 1850342"/>
                    <a:gd name="connsiteX68" fmla="*/ 1363681 w 2166081"/>
                    <a:gd name="connsiteY68" fmla="*/ 1803316 h 1850342"/>
                    <a:gd name="connsiteX69" fmla="*/ 1365303 w 2166081"/>
                    <a:gd name="connsiteY69" fmla="*/ 1815681 h 1850342"/>
                    <a:gd name="connsiteX70" fmla="*/ 1333359 w 2166081"/>
                    <a:gd name="connsiteY70" fmla="*/ 1824499 h 1850342"/>
                    <a:gd name="connsiteX71" fmla="*/ 1330824 w 2166081"/>
                    <a:gd name="connsiteY71" fmla="*/ 1803823 h 1850342"/>
                    <a:gd name="connsiteX72" fmla="*/ 1325855 w 2166081"/>
                    <a:gd name="connsiteY72" fmla="*/ 1534233 h 1850342"/>
                    <a:gd name="connsiteX73" fmla="*/ 1336706 w 2166081"/>
                    <a:gd name="connsiteY73" fmla="*/ 1270926 h 1850342"/>
                    <a:gd name="connsiteX74" fmla="*/ 1336908 w 2166081"/>
                    <a:gd name="connsiteY74" fmla="*/ 1267176 h 1850342"/>
                    <a:gd name="connsiteX75" fmla="*/ 1339140 w 2166081"/>
                    <a:gd name="connsiteY75" fmla="*/ 1213562 h 1850342"/>
                    <a:gd name="connsiteX76" fmla="*/ 1359320 w 2166081"/>
                    <a:gd name="connsiteY76" fmla="*/ 723029 h 1850342"/>
                    <a:gd name="connsiteX77" fmla="*/ 1360131 w 2166081"/>
                    <a:gd name="connsiteY77" fmla="*/ 703165 h 1850342"/>
                    <a:gd name="connsiteX78" fmla="*/ 1360943 w 2166081"/>
                    <a:gd name="connsiteY78" fmla="*/ 683300 h 1850342"/>
                    <a:gd name="connsiteX79" fmla="*/ 1365810 w 2166081"/>
                    <a:gd name="connsiteY79" fmla="*/ 564518 h 1850342"/>
                    <a:gd name="connsiteX80" fmla="*/ 1398972 w 2166081"/>
                    <a:gd name="connsiteY80" fmla="*/ 564518 h 1850342"/>
                    <a:gd name="connsiteX81" fmla="*/ 1393495 w 2166081"/>
                    <a:gd name="connsiteY81" fmla="*/ 698300 h 1850342"/>
                    <a:gd name="connsiteX82" fmla="*/ 1392684 w 2166081"/>
                    <a:gd name="connsiteY82" fmla="*/ 718165 h 1850342"/>
                    <a:gd name="connsiteX83" fmla="*/ 1391873 w 2166081"/>
                    <a:gd name="connsiteY83" fmla="*/ 738029 h 1850342"/>
                    <a:gd name="connsiteX84" fmla="*/ 1372909 w 2166081"/>
                    <a:gd name="connsiteY84" fmla="*/ 1198968 h 1850342"/>
                    <a:gd name="connsiteX85" fmla="*/ 1370070 w 2166081"/>
                    <a:gd name="connsiteY85" fmla="*/ 1267886 h 1850342"/>
                    <a:gd name="connsiteX86" fmla="*/ 1536180 w 2166081"/>
                    <a:gd name="connsiteY86" fmla="*/ 1509098 h 1850342"/>
                    <a:gd name="connsiteX87" fmla="*/ 1519346 w 2166081"/>
                    <a:gd name="connsiteY87" fmla="*/ 1537679 h 185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166081" h="1850342">
                      <a:moveTo>
                        <a:pt x="2165839" y="1805141"/>
                      </a:moveTo>
                      <a:cubicBezTo>
                        <a:pt x="2130142" y="1587644"/>
                        <a:pt x="2101139" y="1368729"/>
                        <a:pt x="2067977" y="1150725"/>
                      </a:cubicBezTo>
                      <a:cubicBezTo>
                        <a:pt x="2066253" y="1139577"/>
                        <a:pt x="2064530" y="1128428"/>
                        <a:pt x="2062805" y="1117280"/>
                      </a:cubicBezTo>
                      <a:cubicBezTo>
                        <a:pt x="2057735" y="1084442"/>
                        <a:pt x="2052563" y="1051707"/>
                        <a:pt x="2047290" y="1018971"/>
                      </a:cubicBezTo>
                      <a:cubicBezTo>
                        <a:pt x="2046275" y="1012788"/>
                        <a:pt x="2045261" y="1006707"/>
                        <a:pt x="2044247" y="1000525"/>
                      </a:cubicBezTo>
                      <a:cubicBezTo>
                        <a:pt x="2043233" y="994343"/>
                        <a:pt x="2042219" y="988262"/>
                        <a:pt x="2041205" y="982079"/>
                      </a:cubicBezTo>
                      <a:cubicBezTo>
                        <a:pt x="2023762" y="876777"/>
                        <a:pt x="2004596" y="771778"/>
                        <a:pt x="1982590" y="667388"/>
                      </a:cubicBezTo>
                      <a:cubicBezTo>
                        <a:pt x="1993136" y="749380"/>
                        <a:pt x="1997903" y="832892"/>
                        <a:pt x="1996584" y="916506"/>
                      </a:cubicBezTo>
                      <a:cubicBezTo>
                        <a:pt x="1996280" y="936067"/>
                        <a:pt x="1995672" y="955525"/>
                        <a:pt x="1994657" y="975086"/>
                      </a:cubicBezTo>
                      <a:cubicBezTo>
                        <a:pt x="1994353" y="981674"/>
                        <a:pt x="1993948" y="988262"/>
                        <a:pt x="1993542" y="994849"/>
                      </a:cubicBezTo>
                      <a:cubicBezTo>
                        <a:pt x="1993136" y="1001437"/>
                        <a:pt x="1992731" y="1007923"/>
                        <a:pt x="1992224" y="1014511"/>
                      </a:cubicBezTo>
                      <a:cubicBezTo>
                        <a:pt x="1989891" y="1046132"/>
                        <a:pt x="1986545" y="1077652"/>
                        <a:pt x="1982387" y="1109070"/>
                      </a:cubicBezTo>
                      <a:cubicBezTo>
                        <a:pt x="1980866" y="1120118"/>
                        <a:pt x="1979344" y="1131165"/>
                        <a:pt x="1977621" y="1142212"/>
                      </a:cubicBezTo>
                      <a:cubicBezTo>
                        <a:pt x="1956629" y="1277311"/>
                        <a:pt x="1917991" y="1409269"/>
                        <a:pt x="1859477" y="1531597"/>
                      </a:cubicBezTo>
                      <a:cubicBezTo>
                        <a:pt x="1850249" y="1550854"/>
                        <a:pt x="1821753" y="1534030"/>
                        <a:pt x="1830879" y="1514875"/>
                      </a:cubicBezTo>
                      <a:cubicBezTo>
                        <a:pt x="1887872" y="1395586"/>
                        <a:pt x="1925495" y="1266365"/>
                        <a:pt x="1945778" y="1133901"/>
                      </a:cubicBezTo>
                      <a:cubicBezTo>
                        <a:pt x="1947502" y="1122854"/>
                        <a:pt x="1949023" y="1111807"/>
                        <a:pt x="1950544" y="1100658"/>
                      </a:cubicBezTo>
                      <a:cubicBezTo>
                        <a:pt x="1954905" y="1067112"/>
                        <a:pt x="1958251" y="1033463"/>
                        <a:pt x="1960482" y="999815"/>
                      </a:cubicBezTo>
                      <a:cubicBezTo>
                        <a:pt x="1960888" y="993228"/>
                        <a:pt x="1961395" y="986741"/>
                        <a:pt x="1961699" y="980153"/>
                      </a:cubicBezTo>
                      <a:cubicBezTo>
                        <a:pt x="1962105" y="973566"/>
                        <a:pt x="1962307" y="966978"/>
                        <a:pt x="1962612" y="960289"/>
                      </a:cubicBezTo>
                      <a:cubicBezTo>
                        <a:pt x="1966668" y="864818"/>
                        <a:pt x="1962409" y="769245"/>
                        <a:pt x="1950544" y="676003"/>
                      </a:cubicBezTo>
                      <a:cubicBezTo>
                        <a:pt x="1949530" y="667692"/>
                        <a:pt x="1948414" y="659382"/>
                        <a:pt x="1947197" y="651071"/>
                      </a:cubicBezTo>
                      <a:cubicBezTo>
                        <a:pt x="1944764" y="633740"/>
                        <a:pt x="1966364" y="624619"/>
                        <a:pt x="1975491" y="634247"/>
                      </a:cubicBezTo>
                      <a:cubicBezTo>
                        <a:pt x="1949530" y="514249"/>
                        <a:pt x="1919512" y="395061"/>
                        <a:pt x="1883714" y="277090"/>
                      </a:cubicBezTo>
                      <a:cubicBezTo>
                        <a:pt x="1883309" y="275874"/>
                        <a:pt x="1883004" y="274658"/>
                        <a:pt x="1882599" y="273543"/>
                      </a:cubicBezTo>
                      <a:cubicBezTo>
                        <a:pt x="1882092" y="272225"/>
                        <a:pt x="1881483" y="271111"/>
                        <a:pt x="1880976" y="269793"/>
                      </a:cubicBezTo>
                      <a:cubicBezTo>
                        <a:pt x="1865663" y="233206"/>
                        <a:pt x="1847308" y="199254"/>
                        <a:pt x="1826012" y="168038"/>
                      </a:cubicBezTo>
                      <a:cubicBezTo>
                        <a:pt x="1814147" y="150707"/>
                        <a:pt x="1801369" y="134288"/>
                        <a:pt x="1787780" y="118681"/>
                      </a:cubicBezTo>
                      <a:cubicBezTo>
                        <a:pt x="1752388" y="78343"/>
                        <a:pt x="1710708" y="43884"/>
                        <a:pt x="1662639" y="15811"/>
                      </a:cubicBezTo>
                      <a:cubicBezTo>
                        <a:pt x="1653208" y="10338"/>
                        <a:pt x="1643473" y="5067"/>
                        <a:pt x="1633534" y="0"/>
                      </a:cubicBezTo>
                      <a:cubicBezTo>
                        <a:pt x="1627754" y="9730"/>
                        <a:pt x="1621669" y="19358"/>
                        <a:pt x="1615280" y="28885"/>
                      </a:cubicBezTo>
                      <a:cubicBezTo>
                        <a:pt x="1501802" y="197429"/>
                        <a:pt x="1302226" y="323610"/>
                        <a:pt x="1109546" y="370433"/>
                      </a:cubicBezTo>
                      <a:cubicBezTo>
                        <a:pt x="1000124" y="397088"/>
                        <a:pt x="882589" y="390805"/>
                        <a:pt x="772153" y="373778"/>
                      </a:cubicBezTo>
                      <a:cubicBezTo>
                        <a:pt x="746394" y="369825"/>
                        <a:pt x="720636" y="365163"/>
                        <a:pt x="694979" y="359792"/>
                      </a:cubicBezTo>
                      <a:cubicBezTo>
                        <a:pt x="674799" y="355535"/>
                        <a:pt x="654719" y="350873"/>
                        <a:pt x="634741" y="345704"/>
                      </a:cubicBezTo>
                      <a:cubicBezTo>
                        <a:pt x="610606" y="339522"/>
                        <a:pt x="586673" y="332630"/>
                        <a:pt x="563044" y="324927"/>
                      </a:cubicBezTo>
                      <a:lnTo>
                        <a:pt x="542863" y="313069"/>
                      </a:lnTo>
                      <a:lnTo>
                        <a:pt x="542052" y="312563"/>
                      </a:lnTo>
                      <a:cubicBezTo>
                        <a:pt x="541342" y="314083"/>
                        <a:pt x="540531" y="315603"/>
                        <a:pt x="539821" y="317123"/>
                      </a:cubicBezTo>
                      <a:cubicBezTo>
                        <a:pt x="538807" y="319150"/>
                        <a:pt x="537793" y="321177"/>
                        <a:pt x="536880" y="323204"/>
                      </a:cubicBezTo>
                      <a:cubicBezTo>
                        <a:pt x="532925" y="331211"/>
                        <a:pt x="529072" y="339218"/>
                        <a:pt x="525116" y="347224"/>
                      </a:cubicBezTo>
                      <a:cubicBezTo>
                        <a:pt x="501792" y="394859"/>
                        <a:pt x="478366" y="442392"/>
                        <a:pt x="455042" y="490026"/>
                      </a:cubicBezTo>
                      <a:cubicBezTo>
                        <a:pt x="437903" y="531884"/>
                        <a:pt x="422387" y="574450"/>
                        <a:pt x="408291" y="617423"/>
                      </a:cubicBezTo>
                      <a:cubicBezTo>
                        <a:pt x="369248" y="736914"/>
                        <a:pt x="340346" y="859345"/>
                        <a:pt x="316819" y="982789"/>
                      </a:cubicBezTo>
                      <a:cubicBezTo>
                        <a:pt x="314791" y="993633"/>
                        <a:pt x="312763" y="1004376"/>
                        <a:pt x="310734" y="1015221"/>
                      </a:cubicBezTo>
                      <a:cubicBezTo>
                        <a:pt x="303940" y="1052213"/>
                        <a:pt x="297652" y="1089408"/>
                        <a:pt x="291669" y="1126503"/>
                      </a:cubicBezTo>
                      <a:cubicBezTo>
                        <a:pt x="319861" y="1114239"/>
                        <a:pt x="353327" y="1116874"/>
                        <a:pt x="379592" y="1134003"/>
                      </a:cubicBezTo>
                      <a:cubicBezTo>
                        <a:pt x="397440" y="1145658"/>
                        <a:pt x="380809" y="1174238"/>
                        <a:pt x="362859" y="1162583"/>
                      </a:cubicBezTo>
                      <a:cubicBezTo>
                        <a:pt x="341056" y="1148394"/>
                        <a:pt x="316109" y="1149002"/>
                        <a:pt x="294914" y="1162583"/>
                      </a:cubicBezTo>
                      <a:cubicBezTo>
                        <a:pt x="339941" y="1223697"/>
                        <a:pt x="309720" y="1316331"/>
                        <a:pt x="272604" y="1374404"/>
                      </a:cubicBezTo>
                      <a:cubicBezTo>
                        <a:pt x="226158" y="1447173"/>
                        <a:pt x="139046" y="1487004"/>
                        <a:pt x="53760" y="1478490"/>
                      </a:cubicBezTo>
                      <a:cubicBezTo>
                        <a:pt x="50211" y="1478186"/>
                        <a:pt x="46763" y="1477882"/>
                        <a:pt x="43213" y="1477376"/>
                      </a:cubicBezTo>
                      <a:cubicBezTo>
                        <a:pt x="35912" y="1476261"/>
                        <a:pt x="28610" y="1474740"/>
                        <a:pt x="21207" y="1472815"/>
                      </a:cubicBezTo>
                      <a:cubicBezTo>
                        <a:pt x="1736" y="1552678"/>
                        <a:pt x="-14388" y="1640042"/>
                        <a:pt x="20497" y="1715548"/>
                      </a:cubicBezTo>
                      <a:cubicBezTo>
                        <a:pt x="67856" y="1818113"/>
                        <a:pt x="168050" y="1849836"/>
                        <a:pt x="273618" y="1850343"/>
                      </a:cubicBezTo>
                      <a:cubicBezTo>
                        <a:pt x="899017" y="1842133"/>
                        <a:pt x="1524417" y="1834025"/>
                        <a:pt x="2149714" y="1825816"/>
                      </a:cubicBezTo>
                      <a:cubicBezTo>
                        <a:pt x="2159247" y="1825715"/>
                        <a:pt x="2164520" y="1819026"/>
                        <a:pt x="2165534" y="1811627"/>
                      </a:cubicBezTo>
                      <a:cubicBezTo>
                        <a:pt x="2166143" y="1809904"/>
                        <a:pt x="2166244" y="1807674"/>
                        <a:pt x="2165839" y="1805141"/>
                      </a:cubicBezTo>
                      <a:close/>
                      <a:moveTo>
                        <a:pt x="546108" y="618031"/>
                      </a:moveTo>
                      <a:cubicBezTo>
                        <a:pt x="435976" y="1006808"/>
                        <a:pt x="400077" y="1413323"/>
                        <a:pt x="439729" y="1815377"/>
                      </a:cubicBezTo>
                      <a:cubicBezTo>
                        <a:pt x="440337" y="1821052"/>
                        <a:pt x="440844" y="1826829"/>
                        <a:pt x="441453" y="1832505"/>
                      </a:cubicBezTo>
                      <a:cubicBezTo>
                        <a:pt x="443684" y="1853687"/>
                        <a:pt x="410522" y="1853484"/>
                        <a:pt x="408291" y="1832505"/>
                      </a:cubicBezTo>
                      <a:cubicBezTo>
                        <a:pt x="407683" y="1826931"/>
                        <a:pt x="407176" y="1821356"/>
                        <a:pt x="406669" y="1815782"/>
                      </a:cubicBezTo>
                      <a:cubicBezTo>
                        <a:pt x="366713" y="1410890"/>
                        <a:pt x="403322" y="1000727"/>
                        <a:pt x="514164" y="609214"/>
                      </a:cubicBezTo>
                      <a:cubicBezTo>
                        <a:pt x="519944" y="588640"/>
                        <a:pt x="551889" y="597457"/>
                        <a:pt x="546108" y="618031"/>
                      </a:cubicBezTo>
                      <a:close/>
                      <a:moveTo>
                        <a:pt x="1519346" y="1537679"/>
                      </a:moveTo>
                      <a:cubicBezTo>
                        <a:pt x="1452618" y="1492679"/>
                        <a:pt x="1400696" y="1426396"/>
                        <a:pt x="1366520" y="1352918"/>
                      </a:cubicBezTo>
                      <a:cubicBezTo>
                        <a:pt x="1364289" y="1406126"/>
                        <a:pt x="1362160" y="1459335"/>
                        <a:pt x="1359929" y="1512544"/>
                      </a:cubicBezTo>
                      <a:cubicBezTo>
                        <a:pt x="1355872" y="1609738"/>
                        <a:pt x="1351714" y="1706629"/>
                        <a:pt x="1363681" y="1803316"/>
                      </a:cubicBezTo>
                      <a:cubicBezTo>
                        <a:pt x="1364188" y="1807472"/>
                        <a:pt x="1364695" y="1811525"/>
                        <a:pt x="1365303" y="1815681"/>
                      </a:cubicBezTo>
                      <a:cubicBezTo>
                        <a:pt x="1368244" y="1836559"/>
                        <a:pt x="1336300" y="1845478"/>
                        <a:pt x="1333359" y="1824499"/>
                      </a:cubicBezTo>
                      <a:cubicBezTo>
                        <a:pt x="1332446" y="1817607"/>
                        <a:pt x="1331635" y="1810715"/>
                        <a:pt x="1330824" y="1803823"/>
                      </a:cubicBezTo>
                      <a:cubicBezTo>
                        <a:pt x="1320277" y="1714027"/>
                        <a:pt x="1322102" y="1624637"/>
                        <a:pt x="1325855" y="1534233"/>
                      </a:cubicBezTo>
                      <a:cubicBezTo>
                        <a:pt x="1329505" y="1446464"/>
                        <a:pt x="1333055" y="1358695"/>
                        <a:pt x="1336706" y="1270926"/>
                      </a:cubicBezTo>
                      <a:cubicBezTo>
                        <a:pt x="1336604" y="1269609"/>
                        <a:pt x="1336706" y="1268392"/>
                        <a:pt x="1336908" y="1267176"/>
                      </a:cubicBezTo>
                      <a:cubicBezTo>
                        <a:pt x="1337618" y="1249339"/>
                        <a:pt x="1338430" y="1231501"/>
                        <a:pt x="1339140" y="1213562"/>
                      </a:cubicBezTo>
                      <a:cubicBezTo>
                        <a:pt x="1345832" y="1050085"/>
                        <a:pt x="1352627" y="886506"/>
                        <a:pt x="1359320" y="723029"/>
                      </a:cubicBezTo>
                      <a:cubicBezTo>
                        <a:pt x="1359624" y="716441"/>
                        <a:pt x="1359827" y="709752"/>
                        <a:pt x="1360131" y="703165"/>
                      </a:cubicBezTo>
                      <a:cubicBezTo>
                        <a:pt x="1360435" y="696577"/>
                        <a:pt x="1360639" y="689888"/>
                        <a:pt x="1360943" y="683300"/>
                      </a:cubicBezTo>
                      <a:cubicBezTo>
                        <a:pt x="1362565" y="643672"/>
                        <a:pt x="1364188" y="604146"/>
                        <a:pt x="1365810" y="564518"/>
                      </a:cubicBezTo>
                      <a:cubicBezTo>
                        <a:pt x="1366723" y="543235"/>
                        <a:pt x="1399783" y="543235"/>
                        <a:pt x="1398972" y="564518"/>
                      </a:cubicBezTo>
                      <a:cubicBezTo>
                        <a:pt x="1397146" y="609112"/>
                        <a:pt x="1395321" y="653706"/>
                        <a:pt x="1393495" y="698300"/>
                      </a:cubicBezTo>
                      <a:cubicBezTo>
                        <a:pt x="1393191" y="704888"/>
                        <a:pt x="1392989" y="711577"/>
                        <a:pt x="1392684" y="718165"/>
                      </a:cubicBezTo>
                      <a:cubicBezTo>
                        <a:pt x="1392380" y="724752"/>
                        <a:pt x="1392177" y="731441"/>
                        <a:pt x="1391873" y="738029"/>
                      </a:cubicBezTo>
                      <a:cubicBezTo>
                        <a:pt x="1385585" y="891675"/>
                        <a:pt x="1379197" y="1045322"/>
                        <a:pt x="1372909" y="1198968"/>
                      </a:cubicBezTo>
                      <a:cubicBezTo>
                        <a:pt x="1371996" y="1221974"/>
                        <a:pt x="1370982" y="1244879"/>
                        <a:pt x="1370070" y="1267886"/>
                      </a:cubicBezTo>
                      <a:cubicBezTo>
                        <a:pt x="1396943" y="1362040"/>
                        <a:pt x="1454240" y="1453761"/>
                        <a:pt x="1536180" y="1509098"/>
                      </a:cubicBezTo>
                      <a:cubicBezTo>
                        <a:pt x="1553724" y="1520956"/>
                        <a:pt x="1537093" y="1549638"/>
                        <a:pt x="1519346" y="1537679"/>
                      </a:cubicBezTo>
                      <a:close/>
                    </a:path>
                  </a:pathLst>
                </a:custGeom>
                <a:solidFill>
                  <a:srgbClr val="5286F8"/>
                </a:solidFill>
                <a:ln w="10122" cap="flat">
                  <a:solidFill>
                    <a:schemeClr val="tx1"/>
                  </a:solidFill>
                  <a:prstDash val="solid"/>
                  <a:miter/>
                </a:ln>
              </p:spPr>
              <p:txBody>
                <a:bodyPr rtlCol="0" anchor="ctr"/>
                <a:lstStyle/>
                <a:p>
                  <a:endParaRPr lang="en-GB" sz="1050" dirty="0"/>
                </a:p>
              </p:txBody>
            </p:sp>
            <p:sp>
              <p:nvSpPr>
                <p:cNvPr id="64" name="Freeform: Shape 63">
                  <a:extLst>
                    <a:ext uri="{FF2B5EF4-FFF2-40B4-BE49-F238E27FC236}">
                      <a16:creationId xmlns:a16="http://schemas.microsoft.com/office/drawing/2014/main" id="{9370BE77-6BBD-F183-84E3-2A036F478DBC}"/>
                    </a:ext>
                  </a:extLst>
                </p:cNvPr>
                <p:cNvSpPr/>
                <p:nvPr/>
              </p:nvSpPr>
              <p:spPr>
                <a:xfrm>
                  <a:off x="12927807" y="585681"/>
                  <a:ext cx="4600390" cy="3453934"/>
                </a:xfrm>
                <a:custGeom>
                  <a:avLst/>
                  <a:gdLst>
                    <a:gd name="connsiteX0" fmla="*/ 2420671 w 4600390"/>
                    <a:gd name="connsiteY0" fmla="*/ 1761661 h 3453934"/>
                    <a:gd name="connsiteX1" fmla="*/ 2416615 w 4600390"/>
                    <a:gd name="connsiteY1" fmla="*/ 1746662 h 3453934"/>
                    <a:gd name="connsiteX2" fmla="*/ 2416412 w 4600390"/>
                    <a:gd name="connsiteY2" fmla="*/ 1745344 h 3453934"/>
                    <a:gd name="connsiteX3" fmla="*/ 2414080 w 4600390"/>
                    <a:gd name="connsiteY3" fmla="*/ 1725986 h 3453934"/>
                    <a:gd name="connsiteX4" fmla="*/ 2414485 w 4600390"/>
                    <a:gd name="connsiteY4" fmla="*/ 1711797 h 3453934"/>
                    <a:gd name="connsiteX5" fmla="*/ 2415601 w 4600390"/>
                    <a:gd name="connsiteY5" fmla="*/ 1702777 h 3453934"/>
                    <a:gd name="connsiteX6" fmla="*/ 2417629 w 4600390"/>
                    <a:gd name="connsiteY6" fmla="*/ 1693453 h 3453934"/>
                    <a:gd name="connsiteX7" fmla="*/ 2422192 w 4600390"/>
                    <a:gd name="connsiteY7" fmla="*/ 1675616 h 3453934"/>
                    <a:gd name="connsiteX8" fmla="*/ 2439736 w 4600390"/>
                    <a:gd name="connsiteY8" fmla="*/ 1618860 h 3453934"/>
                    <a:gd name="connsiteX9" fmla="*/ 2395927 w 4600390"/>
                    <a:gd name="connsiteY9" fmla="*/ 1667001 h 3453934"/>
                    <a:gd name="connsiteX10" fmla="*/ 2381628 w 4600390"/>
                    <a:gd name="connsiteY10" fmla="*/ 1681696 h 3453934"/>
                    <a:gd name="connsiteX11" fmla="*/ 2366822 w 4600390"/>
                    <a:gd name="connsiteY11" fmla="*/ 1696190 h 3453934"/>
                    <a:gd name="connsiteX12" fmla="*/ 2329807 w 4600390"/>
                    <a:gd name="connsiteY12" fmla="*/ 1731358 h 3453934"/>
                    <a:gd name="connsiteX13" fmla="*/ 2190672 w 4600390"/>
                    <a:gd name="connsiteY13" fmla="*/ 1825512 h 3453934"/>
                    <a:gd name="connsiteX14" fmla="*/ 2144733 w 4600390"/>
                    <a:gd name="connsiteY14" fmla="*/ 1832201 h 3453934"/>
                    <a:gd name="connsiteX15" fmla="*/ 2119685 w 4600390"/>
                    <a:gd name="connsiteY15" fmla="*/ 1823890 h 3453934"/>
                    <a:gd name="connsiteX16" fmla="*/ 2119685 w 4600390"/>
                    <a:gd name="connsiteY16" fmla="*/ 1823890 h 3453934"/>
                    <a:gd name="connsiteX17" fmla="*/ 1908750 w 4600390"/>
                    <a:gd name="connsiteY17" fmla="*/ 1419302 h 3453934"/>
                    <a:gd name="connsiteX18" fmla="*/ 1908750 w 4600390"/>
                    <a:gd name="connsiteY18" fmla="*/ 1419302 h 3453934"/>
                    <a:gd name="connsiteX19" fmla="*/ 2057621 w 4600390"/>
                    <a:gd name="connsiteY19" fmla="*/ 1478592 h 3453934"/>
                    <a:gd name="connsiteX20" fmla="*/ 2068168 w 4600390"/>
                    <a:gd name="connsiteY20" fmla="*/ 1359607 h 3453934"/>
                    <a:gd name="connsiteX21" fmla="*/ 2101329 w 4600390"/>
                    <a:gd name="connsiteY21" fmla="*/ 1359607 h 3453934"/>
                    <a:gd name="connsiteX22" fmla="*/ 2091492 w 4600390"/>
                    <a:gd name="connsiteY22" fmla="*/ 1483051 h 3453934"/>
                    <a:gd name="connsiteX23" fmla="*/ 2338326 w 4600390"/>
                    <a:gd name="connsiteY23" fmla="*/ 1422951 h 3453934"/>
                    <a:gd name="connsiteX24" fmla="*/ 2341977 w 4600390"/>
                    <a:gd name="connsiteY24" fmla="*/ 1420620 h 3453934"/>
                    <a:gd name="connsiteX25" fmla="*/ 2345830 w 4600390"/>
                    <a:gd name="connsiteY25" fmla="*/ 1418694 h 3453934"/>
                    <a:gd name="connsiteX26" fmla="*/ 2458092 w 4600390"/>
                    <a:gd name="connsiteY26" fmla="*/ 1355249 h 3453934"/>
                    <a:gd name="connsiteX27" fmla="*/ 2434159 w 4600390"/>
                    <a:gd name="connsiteY27" fmla="*/ 1281770 h 3453934"/>
                    <a:gd name="connsiteX28" fmla="*/ 2433449 w 4600390"/>
                    <a:gd name="connsiteY28" fmla="*/ 1269811 h 3453934"/>
                    <a:gd name="connsiteX29" fmla="*/ 2314799 w 4600390"/>
                    <a:gd name="connsiteY29" fmla="*/ 1252582 h 3453934"/>
                    <a:gd name="connsiteX30" fmla="*/ 2336196 w 4600390"/>
                    <a:gd name="connsiteY30" fmla="*/ 1279135 h 3453934"/>
                    <a:gd name="connsiteX31" fmla="*/ 2307598 w 4600390"/>
                    <a:gd name="connsiteY31" fmla="*/ 1295858 h 3453934"/>
                    <a:gd name="connsiteX32" fmla="*/ 2214098 w 4600390"/>
                    <a:gd name="connsiteY32" fmla="*/ 1242041 h 3453934"/>
                    <a:gd name="connsiteX33" fmla="*/ 2205478 w 4600390"/>
                    <a:gd name="connsiteY33" fmla="*/ 1211028 h 3453934"/>
                    <a:gd name="connsiteX34" fmla="*/ 2108834 w 4600390"/>
                    <a:gd name="connsiteY34" fmla="*/ 996673 h 3453934"/>
                    <a:gd name="connsiteX35" fmla="*/ 2034297 w 4600390"/>
                    <a:gd name="connsiteY35" fmla="*/ 1100456 h 3453934"/>
                    <a:gd name="connsiteX36" fmla="*/ 1933190 w 4600390"/>
                    <a:gd name="connsiteY36" fmla="*/ 1198461 h 3453934"/>
                    <a:gd name="connsiteX37" fmla="*/ 1913618 w 4600390"/>
                    <a:gd name="connsiteY37" fmla="*/ 1208697 h 3453934"/>
                    <a:gd name="connsiteX38" fmla="*/ 1896176 w 4600390"/>
                    <a:gd name="connsiteY38" fmla="*/ 1214880 h 3453934"/>
                    <a:gd name="connsiteX39" fmla="*/ 1867172 w 4600390"/>
                    <a:gd name="connsiteY39" fmla="*/ 1398424 h 3453934"/>
                    <a:gd name="connsiteX40" fmla="*/ 1875082 w 4600390"/>
                    <a:gd name="connsiteY40" fmla="*/ 1495720 h 3453934"/>
                    <a:gd name="connsiteX41" fmla="*/ 1878834 w 4600390"/>
                    <a:gd name="connsiteY41" fmla="*/ 1516294 h 3453934"/>
                    <a:gd name="connsiteX42" fmla="*/ 1883398 w 4600390"/>
                    <a:gd name="connsiteY42" fmla="*/ 1537172 h 3453934"/>
                    <a:gd name="connsiteX43" fmla="*/ 1952459 w 4600390"/>
                    <a:gd name="connsiteY43" fmla="*/ 1699230 h 3453934"/>
                    <a:gd name="connsiteX44" fmla="*/ 1952459 w 4600390"/>
                    <a:gd name="connsiteY44" fmla="*/ 1699230 h 3453934"/>
                    <a:gd name="connsiteX45" fmla="*/ 2056709 w 4600390"/>
                    <a:gd name="connsiteY45" fmla="*/ 1822573 h 3453934"/>
                    <a:gd name="connsiteX46" fmla="*/ 2056709 w 4600390"/>
                    <a:gd name="connsiteY46" fmla="*/ 1822573 h 3453934"/>
                    <a:gd name="connsiteX47" fmla="*/ 2041091 w 4600390"/>
                    <a:gd name="connsiteY47" fmla="*/ 1904261 h 3453934"/>
                    <a:gd name="connsiteX48" fmla="*/ 2043322 w 4600390"/>
                    <a:gd name="connsiteY48" fmla="*/ 1918247 h 3453934"/>
                    <a:gd name="connsiteX49" fmla="*/ 2040787 w 4600390"/>
                    <a:gd name="connsiteY49" fmla="*/ 1976928 h 3453934"/>
                    <a:gd name="connsiteX50" fmla="*/ 2084597 w 4600390"/>
                    <a:gd name="connsiteY50" fmla="*/ 2070981 h 3453934"/>
                    <a:gd name="connsiteX51" fmla="*/ 2251315 w 4600390"/>
                    <a:gd name="connsiteY51" fmla="*/ 2114561 h 3453934"/>
                    <a:gd name="connsiteX52" fmla="*/ 2448661 w 4600390"/>
                    <a:gd name="connsiteY52" fmla="*/ 1866862 h 3453934"/>
                    <a:gd name="connsiteX53" fmla="*/ 2457483 w 4600390"/>
                    <a:gd name="connsiteY53" fmla="*/ 1831289 h 3453934"/>
                    <a:gd name="connsiteX54" fmla="*/ 2458802 w 4600390"/>
                    <a:gd name="connsiteY54" fmla="*/ 1827437 h 3453934"/>
                    <a:gd name="connsiteX55" fmla="*/ 2448052 w 4600390"/>
                    <a:gd name="connsiteY55" fmla="*/ 1812945 h 3453934"/>
                    <a:gd name="connsiteX56" fmla="*/ 2420671 w 4600390"/>
                    <a:gd name="connsiteY56" fmla="*/ 1761661 h 3453934"/>
                    <a:gd name="connsiteX57" fmla="*/ 2256792 w 4600390"/>
                    <a:gd name="connsiteY57" fmla="*/ 1322209 h 3453934"/>
                    <a:gd name="connsiteX58" fmla="*/ 2283463 w 4600390"/>
                    <a:gd name="connsiteY58" fmla="*/ 1360316 h 3453934"/>
                    <a:gd name="connsiteX59" fmla="*/ 2256792 w 4600390"/>
                    <a:gd name="connsiteY59" fmla="*/ 1398424 h 3453934"/>
                    <a:gd name="connsiteX60" fmla="*/ 2230121 w 4600390"/>
                    <a:gd name="connsiteY60" fmla="*/ 1360316 h 3453934"/>
                    <a:gd name="connsiteX61" fmla="*/ 2256792 w 4600390"/>
                    <a:gd name="connsiteY61" fmla="*/ 1322209 h 3453934"/>
                    <a:gd name="connsiteX62" fmla="*/ 1976898 w 4600390"/>
                    <a:gd name="connsiteY62" fmla="*/ 1398424 h 3453934"/>
                    <a:gd name="connsiteX63" fmla="*/ 1950227 w 4600390"/>
                    <a:gd name="connsiteY63" fmla="*/ 1360316 h 3453934"/>
                    <a:gd name="connsiteX64" fmla="*/ 1976898 w 4600390"/>
                    <a:gd name="connsiteY64" fmla="*/ 1322209 h 3453934"/>
                    <a:gd name="connsiteX65" fmla="*/ 2003569 w 4600390"/>
                    <a:gd name="connsiteY65" fmla="*/ 1360316 h 3453934"/>
                    <a:gd name="connsiteX66" fmla="*/ 1976898 w 4600390"/>
                    <a:gd name="connsiteY66" fmla="*/ 1398424 h 3453934"/>
                    <a:gd name="connsiteX67" fmla="*/ 1926700 w 4600390"/>
                    <a:gd name="connsiteY67" fmla="*/ 1268190 h 3453934"/>
                    <a:gd name="connsiteX68" fmla="*/ 2021722 w 4600390"/>
                    <a:gd name="connsiteY68" fmla="*/ 1204643 h 3453934"/>
                    <a:gd name="connsiteX69" fmla="*/ 2021722 w 4600390"/>
                    <a:gd name="connsiteY69" fmla="*/ 1237785 h 3453934"/>
                    <a:gd name="connsiteX70" fmla="*/ 1955298 w 4600390"/>
                    <a:gd name="connsiteY70" fmla="*/ 1285014 h 3453934"/>
                    <a:gd name="connsiteX71" fmla="*/ 1926700 w 4600390"/>
                    <a:gd name="connsiteY71" fmla="*/ 1268190 h 3453934"/>
                    <a:gd name="connsiteX72" fmla="*/ 1179304 w 4600390"/>
                    <a:gd name="connsiteY72" fmla="*/ 3316772 h 3453934"/>
                    <a:gd name="connsiteX73" fmla="*/ 1107607 w 4600390"/>
                    <a:gd name="connsiteY73" fmla="*/ 3256773 h 3453934"/>
                    <a:gd name="connsiteX74" fmla="*/ 1130627 w 4600390"/>
                    <a:gd name="connsiteY74" fmla="*/ 3226672 h 3453934"/>
                    <a:gd name="connsiteX75" fmla="*/ 1194617 w 4600390"/>
                    <a:gd name="connsiteY75" fmla="*/ 3288597 h 3453934"/>
                    <a:gd name="connsiteX76" fmla="*/ 1236297 w 4600390"/>
                    <a:gd name="connsiteY76" fmla="*/ 3328934 h 3453934"/>
                    <a:gd name="connsiteX77" fmla="*/ 1179304 w 4600390"/>
                    <a:gd name="connsiteY77" fmla="*/ 3316772 h 3453934"/>
                    <a:gd name="connsiteX78" fmla="*/ 1490533 w 4600390"/>
                    <a:gd name="connsiteY78" fmla="*/ 3207517 h 3453934"/>
                    <a:gd name="connsiteX79" fmla="*/ 1453315 w 4600390"/>
                    <a:gd name="connsiteY79" fmla="*/ 3368663 h 3453934"/>
                    <a:gd name="connsiteX80" fmla="*/ 1273717 w 4600390"/>
                    <a:gd name="connsiteY80" fmla="*/ 3453392 h 3453934"/>
                    <a:gd name="connsiteX81" fmla="*/ 1242686 w 4600390"/>
                    <a:gd name="connsiteY81" fmla="*/ 3448425 h 3453934"/>
                    <a:gd name="connsiteX82" fmla="*/ 1240962 w 4600390"/>
                    <a:gd name="connsiteY82" fmla="*/ 3447919 h 3453934"/>
                    <a:gd name="connsiteX83" fmla="*/ 1191879 w 4600390"/>
                    <a:gd name="connsiteY83" fmla="*/ 3426939 h 3453934"/>
                    <a:gd name="connsiteX84" fmla="*/ 1229401 w 4600390"/>
                    <a:gd name="connsiteY84" fmla="*/ 3362785 h 3453934"/>
                    <a:gd name="connsiteX85" fmla="*/ 1311138 w 4600390"/>
                    <a:gd name="connsiteY85" fmla="*/ 3329644 h 3453934"/>
                    <a:gd name="connsiteX86" fmla="*/ 1398858 w 4600390"/>
                    <a:gd name="connsiteY86" fmla="*/ 3221706 h 3453934"/>
                    <a:gd name="connsiteX87" fmla="*/ 1349065 w 4600390"/>
                    <a:gd name="connsiteY87" fmla="*/ 3144275 h 3453934"/>
                    <a:gd name="connsiteX88" fmla="*/ 1348761 w 4600390"/>
                    <a:gd name="connsiteY88" fmla="*/ 3144072 h 3453934"/>
                    <a:gd name="connsiteX89" fmla="*/ 1343792 w 4600390"/>
                    <a:gd name="connsiteY89" fmla="*/ 3141842 h 3453934"/>
                    <a:gd name="connsiteX90" fmla="*/ 1295520 w 4600390"/>
                    <a:gd name="connsiteY90" fmla="*/ 3103330 h 3453934"/>
                    <a:gd name="connsiteX91" fmla="*/ 1293898 w 4600390"/>
                    <a:gd name="connsiteY91" fmla="*/ 3101708 h 3453934"/>
                    <a:gd name="connsiteX92" fmla="*/ 1286495 w 4600390"/>
                    <a:gd name="connsiteY92" fmla="*/ 3076979 h 3453934"/>
                    <a:gd name="connsiteX93" fmla="*/ 1304749 w 4600390"/>
                    <a:gd name="connsiteY93" fmla="*/ 3069276 h 3453934"/>
                    <a:gd name="connsiteX94" fmla="*/ 1311746 w 4600390"/>
                    <a:gd name="connsiteY94" fmla="*/ 3070188 h 3453934"/>
                    <a:gd name="connsiteX95" fmla="*/ 1347139 w 4600390"/>
                    <a:gd name="connsiteY95" fmla="*/ 3084783 h 3453934"/>
                    <a:gd name="connsiteX96" fmla="*/ 1371883 w 4600390"/>
                    <a:gd name="connsiteY96" fmla="*/ 3097654 h 3453934"/>
                    <a:gd name="connsiteX97" fmla="*/ 1464166 w 4600390"/>
                    <a:gd name="connsiteY97" fmla="*/ 3170727 h 3453934"/>
                    <a:gd name="connsiteX98" fmla="*/ 1476741 w 4600390"/>
                    <a:gd name="connsiteY98" fmla="*/ 3184815 h 3453934"/>
                    <a:gd name="connsiteX99" fmla="*/ 1490533 w 4600390"/>
                    <a:gd name="connsiteY99" fmla="*/ 3207517 h 3453934"/>
                    <a:gd name="connsiteX100" fmla="*/ 2464886 w 4600390"/>
                    <a:gd name="connsiteY100" fmla="*/ 1389607 h 3453934"/>
                    <a:gd name="connsiteX101" fmla="*/ 2462250 w 4600390"/>
                    <a:gd name="connsiteY101" fmla="*/ 1536868 h 3453934"/>
                    <a:gd name="connsiteX102" fmla="*/ 2361143 w 4600390"/>
                    <a:gd name="connsiteY102" fmla="*/ 1655548 h 3453934"/>
                    <a:gd name="connsiteX103" fmla="*/ 2346642 w 4600390"/>
                    <a:gd name="connsiteY103" fmla="*/ 1669940 h 3453934"/>
                    <a:gd name="connsiteX104" fmla="*/ 2348873 w 4600390"/>
                    <a:gd name="connsiteY104" fmla="*/ 1651494 h 3453934"/>
                    <a:gd name="connsiteX105" fmla="*/ 2352929 w 4600390"/>
                    <a:gd name="connsiteY105" fmla="*/ 1602238 h 3453934"/>
                    <a:gd name="connsiteX106" fmla="*/ 2366315 w 4600390"/>
                    <a:gd name="connsiteY106" fmla="*/ 1445552 h 3453934"/>
                    <a:gd name="connsiteX107" fmla="*/ 2464886 w 4600390"/>
                    <a:gd name="connsiteY107" fmla="*/ 1389607 h 3453934"/>
                    <a:gd name="connsiteX108" fmla="*/ 4600391 w 4600390"/>
                    <a:gd name="connsiteY108" fmla="*/ 2417496 h 3453934"/>
                    <a:gd name="connsiteX109" fmla="*/ 4589438 w 4600390"/>
                    <a:gd name="connsiteY109" fmla="*/ 2427631 h 3453934"/>
                    <a:gd name="connsiteX110" fmla="*/ 3997200 w 4600390"/>
                    <a:gd name="connsiteY110" fmla="*/ 2975730 h 3453934"/>
                    <a:gd name="connsiteX111" fmla="*/ 3717611 w 4600390"/>
                    <a:gd name="connsiteY111" fmla="*/ 2140710 h 3453934"/>
                    <a:gd name="connsiteX112" fmla="*/ 3710006 w 4600390"/>
                    <a:gd name="connsiteY112" fmla="*/ 2118818 h 3453934"/>
                    <a:gd name="connsiteX113" fmla="*/ 3702299 w 4600390"/>
                    <a:gd name="connsiteY113" fmla="*/ 2096926 h 3453934"/>
                    <a:gd name="connsiteX114" fmla="*/ 3362066 w 4600390"/>
                    <a:gd name="connsiteY114" fmla="*/ 1223089 h 3453934"/>
                    <a:gd name="connsiteX115" fmla="*/ 3234998 w 4600390"/>
                    <a:gd name="connsiteY115" fmla="*/ 943870 h 3453934"/>
                    <a:gd name="connsiteX116" fmla="*/ 3753511 w 4600390"/>
                    <a:gd name="connsiteY116" fmla="*/ 1236974 h 3453934"/>
                    <a:gd name="connsiteX117" fmla="*/ 4577066 w 4600390"/>
                    <a:gd name="connsiteY117" fmla="*/ 2384760 h 3453934"/>
                    <a:gd name="connsiteX118" fmla="*/ 4595219 w 4600390"/>
                    <a:gd name="connsiteY118" fmla="*/ 2410097 h 3453934"/>
                    <a:gd name="connsiteX119" fmla="*/ 4600391 w 4600390"/>
                    <a:gd name="connsiteY119" fmla="*/ 2417496 h 3453934"/>
                    <a:gd name="connsiteX120" fmla="*/ 1532416 w 4600390"/>
                    <a:gd name="connsiteY120" fmla="*/ 1273561 h 3453934"/>
                    <a:gd name="connsiteX121" fmla="*/ 1817481 w 4600390"/>
                    <a:gd name="connsiteY121" fmla="*/ 1062247 h 3453934"/>
                    <a:gd name="connsiteX122" fmla="*/ 1811092 w 4600390"/>
                    <a:gd name="connsiteY122" fmla="*/ 1090321 h 3453934"/>
                    <a:gd name="connsiteX123" fmla="*/ 1763328 w 4600390"/>
                    <a:gd name="connsiteY123" fmla="*/ 1404505 h 3453934"/>
                    <a:gd name="connsiteX124" fmla="*/ 1753592 w 4600390"/>
                    <a:gd name="connsiteY124" fmla="*/ 1455687 h 3453934"/>
                    <a:gd name="connsiteX125" fmla="*/ 1749942 w 4600390"/>
                    <a:gd name="connsiteY125" fmla="*/ 1473828 h 3453934"/>
                    <a:gd name="connsiteX126" fmla="*/ 1746189 w 4600390"/>
                    <a:gd name="connsiteY126" fmla="*/ 1491970 h 3453934"/>
                    <a:gd name="connsiteX127" fmla="*/ 1691732 w 4600390"/>
                    <a:gd name="connsiteY127" fmla="*/ 1711595 h 3453934"/>
                    <a:gd name="connsiteX128" fmla="*/ 1530996 w 4600390"/>
                    <a:gd name="connsiteY128" fmla="*/ 2146182 h 3453934"/>
                    <a:gd name="connsiteX129" fmla="*/ 875782 w 4600390"/>
                    <a:gd name="connsiteY129" fmla="*/ 1760851 h 3453934"/>
                    <a:gd name="connsiteX130" fmla="*/ 1502702 w 4600390"/>
                    <a:gd name="connsiteY130" fmla="*/ 1295655 h 3453934"/>
                    <a:gd name="connsiteX131" fmla="*/ 1517610 w 4600390"/>
                    <a:gd name="connsiteY131" fmla="*/ 1284608 h 3453934"/>
                    <a:gd name="connsiteX132" fmla="*/ 1532416 w 4600390"/>
                    <a:gd name="connsiteY132" fmla="*/ 1273561 h 3453934"/>
                    <a:gd name="connsiteX133" fmla="*/ 2280218 w 4600390"/>
                    <a:gd name="connsiteY133" fmla="*/ 718975 h 3453934"/>
                    <a:gd name="connsiteX134" fmla="*/ 2520865 w 4600390"/>
                    <a:gd name="connsiteY134" fmla="*/ 540296 h 3453934"/>
                    <a:gd name="connsiteX135" fmla="*/ 2536279 w 4600390"/>
                    <a:gd name="connsiteY135" fmla="*/ 549012 h 3453934"/>
                    <a:gd name="connsiteX136" fmla="*/ 2533237 w 4600390"/>
                    <a:gd name="connsiteY136" fmla="*/ 554383 h 3453934"/>
                    <a:gd name="connsiteX137" fmla="*/ 2441866 w 4600390"/>
                    <a:gd name="connsiteY137" fmla="*/ 756779 h 3453934"/>
                    <a:gd name="connsiteX138" fmla="*/ 2280218 w 4600390"/>
                    <a:gd name="connsiteY138" fmla="*/ 718975 h 3453934"/>
                    <a:gd name="connsiteX139" fmla="*/ 1832692 w 4600390"/>
                    <a:gd name="connsiteY139" fmla="*/ 1009950 h 3453934"/>
                    <a:gd name="connsiteX140" fmla="*/ 1509801 w 4600390"/>
                    <a:gd name="connsiteY140" fmla="*/ 1249440 h 3453934"/>
                    <a:gd name="connsiteX141" fmla="*/ 1494894 w 4600390"/>
                    <a:gd name="connsiteY141" fmla="*/ 1260487 h 3453934"/>
                    <a:gd name="connsiteX142" fmla="*/ 1479986 w 4600390"/>
                    <a:gd name="connsiteY142" fmla="*/ 1271534 h 3453934"/>
                    <a:gd name="connsiteX143" fmla="*/ 1202223 w 4600390"/>
                    <a:gd name="connsiteY143" fmla="*/ 1477477 h 3453934"/>
                    <a:gd name="connsiteX144" fmla="*/ 848705 w 4600390"/>
                    <a:gd name="connsiteY144" fmla="*/ 1739871 h 3453934"/>
                    <a:gd name="connsiteX145" fmla="*/ 4969 w 4600390"/>
                    <a:gd name="connsiteY145" fmla="*/ 702658 h 3453934"/>
                    <a:gd name="connsiteX146" fmla="*/ 853472 w 4600390"/>
                    <a:gd name="connsiteY146" fmla="*/ 607186 h 3453934"/>
                    <a:gd name="connsiteX147" fmla="*/ 876390 w 4600390"/>
                    <a:gd name="connsiteY147" fmla="*/ 604754 h 3453934"/>
                    <a:gd name="connsiteX148" fmla="*/ 899309 w 4600390"/>
                    <a:gd name="connsiteY148" fmla="*/ 602322 h 3453934"/>
                    <a:gd name="connsiteX149" fmla="*/ 1878733 w 4600390"/>
                    <a:gd name="connsiteY149" fmla="*/ 508066 h 3453934"/>
                    <a:gd name="connsiteX150" fmla="*/ 2394203 w 4600390"/>
                    <a:gd name="connsiteY150" fmla="*/ 468844 h 3453934"/>
                    <a:gd name="connsiteX151" fmla="*/ 2489428 w 4600390"/>
                    <a:gd name="connsiteY151" fmla="*/ 522661 h 3453934"/>
                    <a:gd name="connsiteX152" fmla="*/ 2227180 w 4600390"/>
                    <a:gd name="connsiteY152" fmla="*/ 717252 h 3453934"/>
                    <a:gd name="connsiteX153" fmla="*/ 2116135 w 4600390"/>
                    <a:gd name="connsiteY153" fmla="*/ 735698 h 3453934"/>
                    <a:gd name="connsiteX154" fmla="*/ 2115831 w 4600390"/>
                    <a:gd name="connsiteY154" fmla="*/ 735799 h 3453934"/>
                    <a:gd name="connsiteX155" fmla="*/ 1832692 w 4600390"/>
                    <a:gd name="connsiteY155" fmla="*/ 1009950 h 3453934"/>
                    <a:gd name="connsiteX156" fmla="*/ 2975590 w 4600390"/>
                    <a:gd name="connsiteY156" fmla="*/ 1896558 h 3453934"/>
                    <a:gd name="connsiteX157" fmla="*/ 2978937 w 4600390"/>
                    <a:gd name="connsiteY157" fmla="*/ 1928888 h 3453934"/>
                    <a:gd name="connsiteX158" fmla="*/ 2953178 w 4600390"/>
                    <a:gd name="connsiteY158" fmla="*/ 1889159 h 3453934"/>
                    <a:gd name="connsiteX159" fmla="*/ 2939184 w 4600390"/>
                    <a:gd name="connsiteY159" fmla="*/ 1865140 h 3453934"/>
                    <a:gd name="connsiteX160" fmla="*/ 2926609 w 4600390"/>
                    <a:gd name="connsiteY160" fmla="*/ 1841627 h 3453934"/>
                    <a:gd name="connsiteX161" fmla="*/ 2896794 w 4600390"/>
                    <a:gd name="connsiteY161" fmla="*/ 1774736 h 3453934"/>
                    <a:gd name="connsiteX162" fmla="*/ 2706649 w 4600390"/>
                    <a:gd name="connsiteY162" fmla="*/ 980964 h 3453934"/>
                    <a:gd name="connsiteX163" fmla="*/ 2502408 w 4600390"/>
                    <a:gd name="connsiteY163" fmla="*/ 783028 h 3453934"/>
                    <a:gd name="connsiteX164" fmla="*/ 2590534 w 4600390"/>
                    <a:gd name="connsiteY164" fmla="*/ 587829 h 3453934"/>
                    <a:gd name="connsiteX165" fmla="*/ 2592866 w 4600390"/>
                    <a:gd name="connsiteY165" fmla="*/ 581038 h 3453934"/>
                    <a:gd name="connsiteX166" fmla="*/ 2853897 w 4600390"/>
                    <a:gd name="connsiteY166" fmla="*/ 728603 h 3453934"/>
                    <a:gd name="connsiteX167" fmla="*/ 2971432 w 4600390"/>
                    <a:gd name="connsiteY167" fmla="*/ 1856423 h 3453934"/>
                    <a:gd name="connsiteX168" fmla="*/ 2973562 w 4600390"/>
                    <a:gd name="connsiteY168" fmla="*/ 1876491 h 3453934"/>
                    <a:gd name="connsiteX169" fmla="*/ 2975590 w 4600390"/>
                    <a:gd name="connsiteY169" fmla="*/ 1896558 h 3453934"/>
                    <a:gd name="connsiteX170" fmla="*/ 3807056 w 4600390"/>
                    <a:gd name="connsiteY170" fmla="*/ 2503947 h 3453934"/>
                    <a:gd name="connsiteX171" fmla="*/ 3966676 w 4600390"/>
                    <a:gd name="connsiteY171" fmla="*/ 2989007 h 3453934"/>
                    <a:gd name="connsiteX172" fmla="*/ 3520266 w 4600390"/>
                    <a:gd name="connsiteY172" fmla="*/ 2989007 h 3453934"/>
                    <a:gd name="connsiteX173" fmla="*/ 3525743 w 4600390"/>
                    <a:gd name="connsiteY173" fmla="*/ 2758031 h 3453934"/>
                    <a:gd name="connsiteX174" fmla="*/ 3382855 w 4600390"/>
                    <a:gd name="connsiteY174" fmla="*/ 2433306 h 3453934"/>
                    <a:gd name="connsiteX175" fmla="*/ 3135515 w 4600390"/>
                    <a:gd name="connsiteY175" fmla="*/ 2117602 h 3453934"/>
                    <a:gd name="connsiteX176" fmla="*/ 3017473 w 4600390"/>
                    <a:gd name="connsiteY176" fmla="*/ 1981388 h 3453934"/>
                    <a:gd name="connsiteX177" fmla="*/ 3009765 w 4600390"/>
                    <a:gd name="connsiteY177" fmla="*/ 1907706 h 3453934"/>
                    <a:gd name="connsiteX178" fmla="*/ 3007636 w 4600390"/>
                    <a:gd name="connsiteY178" fmla="*/ 1887639 h 3453934"/>
                    <a:gd name="connsiteX179" fmla="*/ 3005506 w 4600390"/>
                    <a:gd name="connsiteY179" fmla="*/ 1867572 h 3453934"/>
                    <a:gd name="connsiteX180" fmla="*/ 2888884 w 4600390"/>
                    <a:gd name="connsiteY180" fmla="*/ 748367 h 3453934"/>
                    <a:gd name="connsiteX181" fmla="*/ 3184090 w 4600390"/>
                    <a:gd name="connsiteY181" fmla="*/ 915290 h 3453934"/>
                    <a:gd name="connsiteX182" fmla="*/ 3662140 w 4600390"/>
                    <a:gd name="connsiteY182" fmla="*/ 2083751 h 3453934"/>
                    <a:gd name="connsiteX183" fmla="*/ 3669847 w 4600390"/>
                    <a:gd name="connsiteY183" fmla="*/ 2105643 h 3453934"/>
                    <a:gd name="connsiteX184" fmla="*/ 3677554 w 4600390"/>
                    <a:gd name="connsiteY184" fmla="*/ 2127534 h 3453934"/>
                    <a:gd name="connsiteX185" fmla="*/ 3807056 w 4600390"/>
                    <a:gd name="connsiteY185" fmla="*/ 2503947 h 3453934"/>
                    <a:gd name="connsiteX186" fmla="*/ 509183 w 4600390"/>
                    <a:gd name="connsiteY186" fmla="*/ 611646 h 3453934"/>
                    <a:gd name="connsiteX187" fmla="*/ 0 w 4600390"/>
                    <a:gd name="connsiteY187" fmla="*/ 670023 h 3453934"/>
                    <a:gd name="connsiteX188" fmla="*/ 293178 w 4600390"/>
                    <a:gd name="connsiteY188" fmla="*/ 12973 h 3453934"/>
                    <a:gd name="connsiteX189" fmla="*/ 298958 w 4600390"/>
                    <a:gd name="connsiteY189" fmla="*/ 0 h 3453934"/>
                    <a:gd name="connsiteX190" fmla="*/ 307071 w 4600390"/>
                    <a:gd name="connsiteY190" fmla="*/ 912 h 3453934"/>
                    <a:gd name="connsiteX191" fmla="*/ 335365 w 4600390"/>
                    <a:gd name="connsiteY191" fmla="*/ 4054 h 3453934"/>
                    <a:gd name="connsiteX192" fmla="*/ 1874271 w 4600390"/>
                    <a:gd name="connsiteY192" fmla="*/ 174930 h 3453934"/>
                    <a:gd name="connsiteX193" fmla="*/ 2341977 w 4600390"/>
                    <a:gd name="connsiteY193" fmla="*/ 439351 h 3453934"/>
                    <a:gd name="connsiteX194" fmla="*/ 870914 w 4600390"/>
                    <a:gd name="connsiteY194" fmla="*/ 572119 h 3453934"/>
                    <a:gd name="connsiteX195" fmla="*/ 847894 w 4600390"/>
                    <a:gd name="connsiteY195" fmla="*/ 574552 h 3453934"/>
                    <a:gd name="connsiteX196" fmla="*/ 824975 w 4600390"/>
                    <a:gd name="connsiteY196" fmla="*/ 576984 h 3453934"/>
                    <a:gd name="connsiteX197" fmla="*/ 509183 w 4600390"/>
                    <a:gd name="connsiteY197" fmla="*/ 611646 h 3453934"/>
                    <a:gd name="connsiteX198" fmla="*/ 1198268 w 4600390"/>
                    <a:gd name="connsiteY198" fmla="*/ 3162822 h 3453934"/>
                    <a:gd name="connsiteX199" fmla="*/ 1319758 w 4600390"/>
                    <a:gd name="connsiteY199" fmla="*/ 3277347 h 3453934"/>
                    <a:gd name="connsiteX200" fmla="*/ 1271385 w 4600390"/>
                    <a:gd name="connsiteY200" fmla="*/ 3316772 h 3453934"/>
                    <a:gd name="connsiteX201" fmla="*/ 1260432 w 4600390"/>
                    <a:gd name="connsiteY201" fmla="*/ 3306131 h 3453934"/>
                    <a:gd name="connsiteX202" fmla="*/ 1215203 w 4600390"/>
                    <a:gd name="connsiteY202" fmla="*/ 3262347 h 3453934"/>
                    <a:gd name="connsiteX203" fmla="*/ 1154661 w 4600390"/>
                    <a:gd name="connsiteY203" fmla="*/ 3203767 h 3453934"/>
                    <a:gd name="connsiteX204" fmla="*/ 1180115 w 4600390"/>
                    <a:gd name="connsiteY204" fmla="*/ 3180457 h 3453934"/>
                    <a:gd name="connsiteX205" fmla="*/ 1198268 w 4600390"/>
                    <a:gd name="connsiteY205" fmla="*/ 3162822 h 3453934"/>
                    <a:gd name="connsiteX206" fmla="*/ 1303329 w 4600390"/>
                    <a:gd name="connsiteY206" fmla="*/ 3216334 h 3453934"/>
                    <a:gd name="connsiteX207" fmla="*/ 1261345 w 4600390"/>
                    <a:gd name="connsiteY207" fmla="*/ 3176707 h 3453934"/>
                    <a:gd name="connsiteX208" fmla="*/ 1222099 w 4600390"/>
                    <a:gd name="connsiteY208" fmla="*/ 3139714 h 3453934"/>
                    <a:gd name="connsiteX209" fmla="*/ 1255159 w 4600390"/>
                    <a:gd name="connsiteY209" fmla="*/ 3107688 h 3453934"/>
                    <a:gd name="connsiteX210" fmla="*/ 1279802 w 4600390"/>
                    <a:gd name="connsiteY210" fmla="*/ 3135762 h 3453934"/>
                    <a:gd name="connsiteX211" fmla="*/ 1333955 w 4600390"/>
                    <a:gd name="connsiteY211" fmla="*/ 3175491 h 3453934"/>
                    <a:gd name="connsiteX212" fmla="*/ 1350891 w 4600390"/>
                    <a:gd name="connsiteY212" fmla="*/ 3187653 h 3453934"/>
                    <a:gd name="connsiteX213" fmla="*/ 1351499 w 4600390"/>
                    <a:gd name="connsiteY213" fmla="*/ 3187957 h 3453934"/>
                    <a:gd name="connsiteX214" fmla="*/ 1363364 w 4600390"/>
                    <a:gd name="connsiteY214" fmla="*/ 3204679 h 3453934"/>
                    <a:gd name="connsiteX215" fmla="*/ 1342474 w 4600390"/>
                    <a:gd name="connsiteY215" fmla="*/ 3253023 h 3453934"/>
                    <a:gd name="connsiteX216" fmla="*/ 1303329 w 4600390"/>
                    <a:gd name="connsiteY216" fmla="*/ 3216334 h 3453934"/>
                    <a:gd name="connsiteX217" fmla="*/ 1096249 w 4600390"/>
                    <a:gd name="connsiteY217" fmla="*/ 3291536 h 3453934"/>
                    <a:gd name="connsiteX218" fmla="*/ 1162267 w 4600390"/>
                    <a:gd name="connsiteY218" fmla="*/ 3346468 h 3453934"/>
                    <a:gd name="connsiteX219" fmla="*/ 1138740 w 4600390"/>
                    <a:gd name="connsiteY219" fmla="*/ 3386501 h 3453934"/>
                    <a:gd name="connsiteX220" fmla="*/ 1096249 w 4600390"/>
                    <a:gd name="connsiteY220" fmla="*/ 3291536 h 345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4600390" h="3453934">
                      <a:moveTo>
                        <a:pt x="2420671" y="1761661"/>
                      </a:moveTo>
                      <a:cubicBezTo>
                        <a:pt x="2419150" y="1756898"/>
                        <a:pt x="2417730" y="1751932"/>
                        <a:pt x="2416615" y="1746662"/>
                      </a:cubicBezTo>
                      <a:cubicBezTo>
                        <a:pt x="2416513" y="1746256"/>
                        <a:pt x="2416412" y="1745851"/>
                        <a:pt x="2416412" y="1745344"/>
                      </a:cubicBezTo>
                      <a:cubicBezTo>
                        <a:pt x="2415195" y="1739162"/>
                        <a:pt x="2414282" y="1732676"/>
                        <a:pt x="2414080" y="1725986"/>
                      </a:cubicBezTo>
                      <a:cubicBezTo>
                        <a:pt x="2413877" y="1721324"/>
                        <a:pt x="2414080" y="1716662"/>
                        <a:pt x="2414485" y="1711797"/>
                      </a:cubicBezTo>
                      <a:cubicBezTo>
                        <a:pt x="2414789" y="1708757"/>
                        <a:pt x="2415094" y="1705818"/>
                        <a:pt x="2415601" y="1702777"/>
                      </a:cubicBezTo>
                      <a:cubicBezTo>
                        <a:pt x="2416311" y="1699635"/>
                        <a:pt x="2416919" y="1696595"/>
                        <a:pt x="2417629" y="1693453"/>
                      </a:cubicBezTo>
                      <a:cubicBezTo>
                        <a:pt x="2419049" y="1687473"/>
                        <a:pt x="2420570" y="1681494"/>
                        <a:pt x="2422192" y="1675616"/>
                      </a:cubicBezTo>
                      <a:cubicBezTo>
                        <a:pt x="2427466" y="1656562"/>
                        <a:pt x="2433652" y="1637609"/>
                        <a:pt x="2439736" y="1618860"/>
                      </a:cubicBezTo>
                      <a:cubicBezTo>
                        <a:pt x="2425640" y="1635278"/>
                        <a:pt x="2411037" y="1651292"/>
                        <a:pt x="2395927" y="1667001"/>
                      </a:cubicBezTo>
                      <a:cubicBezTo>
                        <a:pt x="2391161" y="1671866"/>
                        <a:pt x="2386496" y="1676832"/>
                        <a:pt x="2381628" y="1681696"/>
                      </a:cubicBezTo>
                      <a:cubicBezTo>
                        <a:pt x="2376761" y="1686561"/>
                        <a:pt x="2371791" y="1691426"/>
                        <a:pt x="2366822" y="1696190"/>
                      </a:cubicBezTo>
                      <a:cubicBezTo>
                        <a:pt x="2354653" y="1708149"/>
                        <a:pt x="2342281" y="1719905"/>
                        <a:pt x="2329807" y="1731358"/>
                      </a:cubicBezTo>
                      <a:cubicBezTo>
                        <a:pt x="2303136" y="1789533"/>
                        <a:pt x="2248983" y="1814059"/>
                        <a:pt x="2190672" y="1825512"/>
                      </a:cubicBezTo>
                      <a:cubicBezTo>
                        <a:pt x="2175460" y="1828451"/>
                        <a:pt x="2160046" y="1830579"/>
                        <a:pt x="2144733" y="1832201"/>
                      </a:cubicBezTo>
                      <a:cubicBezTo>
                        <a:pt x="2136316" y="1829870"/>
                        <a:pt x="2127899" y="1827032"/>
                        <a:pt x="2119685" y="1823890"/>
                      </a:cubicBezTo>
                      <a:lnTo>
                        <a:pt x="2119685" y="1823890"/>
                      </a:lnTo>
                      <a:cubicBezTo>
                        <a:pt x="1982882" y="1727912"/>
                        <a:pt x="1916153" y="1579131"/>
                        <a:pt x="1908750" y="1419302"/>
                      </a:cubicBezTo>
                      <a:lnTo>
                        <a:pt x="1908750" y="1419302"/>
                      </a:lnTo>
                      <a:cubicBezTo>
                        <a:pt x="1954284" y="1449403"/>
                        <a:pt x="2005090" y="1469369"/>
                        <a:pt x="2057621" y="1478592"/>
                      </a:cubicBezTo>
                      <a:cubicBezTo>
                        <a:pt x="2060968" y="1438863"/>
                        <a:pt x="2065024" y="1399133"/>
                        <a:pt x="2068168" y="1359607"/>
                      </a:cubicBezTo>
                      <a:cubicBezTo>
                        <a:pt x="2069892" y="1338425"/>
                        <a:pt x="2103053" y="1338324"/>
                        <a:pt x="2101329" y="1359607"/>
                      </a:cubicBezTo>
                      <a:cubicBezTo>
                        <a:pt x="2098084" y="1400755"/>
                        <a:pt x="2094738" y="1441903"/>
                        <a:pt x="2091492" y="1483051"/>
                      </a:cubicBezTo>
                      <a:cubicBezTo>
                        <a:pt x="2176576" y="1490652"/>
                        <a:pt x="2263890" y="1470889"/>
                        <a:pt x="2338326" y="1422951"/>
                      </a:cubicBezTo>
                      <a:cubicBezTo>
                        <a:pt x="2339340" y="1422140"/>
                        <a:pt x="2340557" y="1421329"/>
                        <a:pt x="2341977" y="1420620"/>
                      </a:cubicBezTo>
                      <a:cubicBezTo>
                        <a:pt x="2343295" y="1419809"/>
                        <a:pt x="2344512" y="1419201"/>
                        <a:pt x="2345830" y="1418694"/>
                      </a:cubicBezTo>
                      <a:cubicBezTo>
                        <a:pt x="2384671" y="1400147"/>
                        <a:pt x="2420063" y="1375418"/>
                        <a:pt x="2458092" y="1355249"/>
                      </a:cubicBezTo>
                      <a:cubicBezTo>
                        <a:pt x="2452311" y="1330317"/>
                        <a:pt x="2444300" y="1305689"/>
                        <a:pt x="2434159" y="1281770"/>
                      </a:cubicBezTo>
                      <a:cubicBezTo>
                        <a:pt x="2432333" y="1277514"/>
                        <a:pt x="2432435" y="1273460"/>
                        <a:pt x="2433449" y="1269811"/>
                      </a:cubicBezTo>
                      <a:cubicBezTo>
                        <a:pt x="2393595" y="1266973"/>
                        <a:pt x="2353943" y="1261196"/>
                        <a:pt x="2314799" y="1252582"/>
                      </a:cubicBezTo>
                      <a:cubicBezTo>
                        <a:pt x="2322709" y="1260487"/>
                        <a:pt x="2329909" y="1269304"/>
                        <a:pt x="2336196" y="1279135"/>
                      </a:cubicBezTo>
                      <a:cubicBezTo>
                        <a:pt x="2347757" y="1297176"/>
                        <a:pt x="2319058" y="1313797"/>
                        <a:pt x="2307598" y="1295858"/>
                      </a:cubicBezTo>
                      <a:cubicBezTo>
                        <a:pt x="2286911" y="1263325"/>
                        <a:pt x="2252634" y="1243562"/>
                        <a:pt x="2214098" y="1242041"/>
                      </a:cubicBezTo>
                      <a:cubicBezTo>
                        <a:pt x="2196250" y="1241332"/>
                        <a:pt x="2193410" y="1218021"/>
                        <a:pt x="2205478" y="1211028"/>
                      </a:cubicBezTo>
                      <a:cubicBezTo>
                        <a:pt x="2155584" y="1147989"/>
                        <a:pt x="2122524" y="1074713"/>
                        <a:pt x="2108834" y="996673"/>
                      </a:cubicBezTo>
                      <a:cubicBezTo>
                        <a:pt x="2086828" y="1033058"/>
                        <a:pt x="2061982" y="1067821"/>
                        <a:pt x="2034297" y="1100456"/>
                      </a:cubicBezTo>
                      <a:cubicBezTo>
                        <a:pt x="2007119" y="1132381"/>
                        <a:pt x="1973146" y="1174137"/>
                        <a:pt x="1933190" y="1198461"/>
                      </a:cubicBezTo>
                      <a:cubicBezTo>
                        <a:pt x="1926801" y="1202312"/>
                        <a:pt x="1920311" y="1205758"/>
                        <a:pt x="1913618" y="1208697"/>
                      </a:cubicBezTo>
                      <a:cubicBezTo>
                        <a:pt x="1907939" y="1211130"/>
                        <a:pt x="1902057" y="1213258"/>
                        <a:pt x="1896176" y="1214880"/>
                      </a:cubicBezTo>
                      <a:cubicBezTo>
                        <a:pt x="1877617" y="1271129"/>
                        <a:pt x="1867172" y="1333155"/>
                        <a:pt x="1867172" y="1398424"/>
                      </a:cubicBezTo>
                      <a:cubicBezTo>
                        <a:pt x="1867172" y="1431768"/>
                        <a:pt x="1869910" y="1464301"/>
                        <a:pt x="1875082" y="1495720"/>
                      </a:cubicBezTo>
                      <a:cubicBezTo>
                        <a:pt x="1876198" y="1502611"/>
                        <a:pt x="1877415" y="1509503"/>
                        <a:pt x="1878834" y="1516294"/>
                      </a:cubicBezTo>
                      <a:cubicBezTo>
                        <a:pt x="1880254" y="1523287"/>
                        <a:pt x="1881775" y="1530280"/>
                        <a:pt x="1883398" y="1537172"/>
                      </a:cubicBezTo>
                      <a:cubicBezTo>
                        <a:pt x="1897900" y="1597576"/>
                        <a:pt x="1921731" y="1652508"/>
                        <a:pt x="1952459" y="1699230"/>
                      </a:cubicBezTo>
                      <a:cubicBezTo>
                        <a:pt x="1952459" y="1699230"/>
                        <a:pt x="1952459" y="1699230"/>
                        <a:pt x="1952459" y="1699230"/>
                      </a:cubicBezTo>
                      <a:cubicBezTo>
                        <a:pt x="1980144" y="1744635"/>
                        <a:pt x="2014725" y="1786289"/>
                        <a:pt x="2056709" y="1822573"/>
                      </a:cubicBezTo>
                      <a:lnTo>
                        <a:pt x="2056709" y="1822573"/>
                      </a:lnTo>
                      <a:cubicBezTo>
                        <a:pt x="2056404" y="1851559"/>
                        <a:pt x="2050725" y="1878720"/>
                        <a:pt x="2041091" y="1904261"/>
                      </a:cubicBezTo>
                      <a:cubicBezTo>
                        <a:pt x="2043931" y="1907706"/>
                        <a:pt x="2045249" y="1912470"/>
                        <a:pt x="2043322" y="1918247"/>
                      </a:cubicBezTo>
                      <a:cubicBezTo>
                        <a:pt x="2037339" y="1936692"/>
                        <a:pt x="2037136" y="1956861"/>
                        <a:pt x="2040787" y="1976928"/>
                      </a:cubicBezTo>
                      <a:cubicBezTo>
                        <a:pt x="2047074" y="2011590"/>
                        <a:pt x="2064821" y="2045947"/>
                        <a:pt x="2084597" y="2070981"/>
                      </a:cubicBezTo>
                      <a:cubicBezTo>
                        <a:pt x="2123538" y="2120440"/>
                        <a:pt x="2193106" y="2132298"/>
                        <a:pt x="2251315" y="2114561"/>
                      </a:cubicBezTo>
                      <a:cubicBezTo>
                        <a:pt x="2352219" y="2083852"/>
                        <a:pt x="2419556" y="1968111"/>
                        <a:pt x="2448661" y="1866862"/>
                      </a:cubicBezTo>
                      <a:cubicBezTo>
                        <a:pt x="2452109" y="1854701"/>
                        <a:pt x="2455151" y="1842843"/>
                        <a:pt x="2457483" y="1831289"/>
                      </a:cubicBezTo>
                      <a:cubicBezTo>
                        <a:pt x="2457787" y="1829870"/>
                        <a:pt x="2458193" y="1828552"/>
                        <a:pt x="2458802" y="1827437"/>
                      </a:cubicBezTo>
                      <a:cubicBezTo>
                        <a:pt x="2455050" y="1822775"/>
                        <a:pt x="2451399" y="1818012"/>
                        <a:pt x="2448052" y="1812945"/>
                      </a:cubicBezTo>
                      <a:cubicBezTo>
                        <a:pt x="2448356" y="1812945"/>
                        <a:pt x="2430711" y="1792168"/>
                        <a:pt x="2420671" y="1761661"/>
                      </a:cubicBezTo>
                      <a:close/>
                      <a:moveTo>
                        <a:pt x="2256792" y="1322209"/>
                      </a:moveTo>
                      <a:cubicBezTo>
                        <a:pt x="2271496" y="1322209"/>
                        <a:pt x="2283463" y="1339236"/>
                        <a:pt x="2283463" y="1360316"/>
                      </a:cubicBezTo>
                      <a:cubicBezTo>
                        <a:pt x="2283463" y="1381397"/>
                        <a:pt x="2271496" y="1398424"/>
                        <a:pt x="2256792" y="1398424"/>
                      </a:cubicBezTo>
                      <a:cubicBezTo>
                        <a:pt x="2242087" y="1398424"/>
                        <a:pt x="2230121" y="1381397"/>
                        <a:pt x="2230121" y="1360316"/>
                      </a:cubicBezTo>
                      <a:cubicBezTo>
                        <a:pt x="2230121" y="1339337"/>
                        <a:pt x="2242087" y="1322209"/>
                        <a:pt x="2256792" y="1322209"/>
                      </a:cubicBezTo>
                      <a:close/>
                      <a:moveTo>
                        <a:pt x="1976898" y="1398424"/>
                      </a:moveTo>
                      <a:cubicBezTo>
                        <a:pt x="1962194" y="1398424"/>
                        <a:pt x="1950227" y="1381397"/>
                        <a:pt x="1950227" y="1360316"/>
                      </a:cubicBezTo>
                      <a:cubicBezTo>
                        <a:pt x="1950227" y="1339236"/>
                        <a:pt x="1962194" y="1322209"/>
                        <a:pt x="1976898" y="1322209"/>
                      </a:cubicBezTo>
                      <a:cubicBezTo>
                        <a:pt x="1991603" y="1322209"/>
                        <a:pt x="2003569" y="1339236"/>
                        <a:pt x="2003569" y="1360316"/>
                      </a:cubicBezTo>
                      <a:cubicBezTo>
                        <a:pt x="2003569" y="1381397"/>
                        <a:pt x="1991603" y="1398424"/>
                        <a:pt x="1976898" y="1398424"/>
                      </a:cubicBezTo>
                      <a:close/>
                      <a:moveTo>
                        <a:pt x="1926700" y="1268190"/>
                      </a:moveTo>
                      <a:cubicBezTo>
                        <a:pt x="1945563" y="1231602"/>
                        <a:pt x="1981158" y="1209001"/>
                        <a:pt x="2021722" y="1204643"/>
                      </a:cubicBezTo>
                      <a:cubicBezTo>
                        <a:pt x="2042917" y="1202312"/>
                        <a:pt x="2042714" y="1235453"/>
                        <a:pt x="2021722" y="1237785"/>
                      </a:cubicBezTo>
                      <a:cubicBezTo>
                        <a:pt x="1992617" y="1240926"/>
                        <a:pt x="1968481" y="1259372"/>
                        <a:pt x="1955298" y="1285014"/>
                      </a:cubicBezTo>
                      <a:cubicBezTo>
                        <a:pt x="1945563" y="1303865"/>
                        <a:pt x="1916965" y="1287142"/>
                        <a:pt x="1926700" y="1268190"/>
                      </a:cubicBezTo>
                      <a:close/>
                      <a:moveTo>
                        <a:pt x="1179304" y="3316772"/>
                      </a:moveTo>
                      <a:cubicBezTo>
                        <a:pt x="1153546" y="3302077"/>
                        <a:pt x="1130830" y="3277651"/>
                        <a:pt x="1107607" y="3256773"/>
                      </a:cubicBezTo>
                      <a:cubicBezTo>
                        <a:pt x="1113691" y="3246131"/>
                        <a:pt x="1121703" y="3236098"/>
                        <a:pt x="1130627" y="3226672"/>
                      </a:cubicBezTo>
                      <a:cubicBezTo>
                        <a:pt x="1151923" y="3247347"/>
                        <a:pt x="1173321" y="3268023"/>
                        <a:pt x="1194617" y="3288597"/>
                      </a:cubicBezTo>
                      <a:cubicBezTo>
                        <a:pt x="1208510" y="3302077"/>
                        <a:pt x="1222404" y="3315455"/>
                        <a:pt x="1236297" y="3328934"/>
                      </a:cubicBezTo>
                      <a:cubicBezTo>
                        <a:pt x="1215305" y="3332076"/>
                        <a:pt x="1196645" y="3326603"/>
                        <a:pt x="1179304" y="3316772"/>
                      </a:cubicBezTo>
                      <a:close/>
                      <a:moveTo>
                        <a:pt x="1490533" y="3207517"/>
                      </a:moveTo>
                      <a:cubicBezTo>
                        <a:pt x="1510410" y="3257685"/>
                        <a:pt x="1480088" y="3328934"/>
                        <a:pt x="1453315" y="3368663"/>
                      </a:cubicBezTo>
                      <a:cubicBezTo>
                        <a:pt x="1414374" y="3426534"/>
                        <a:pt x="1342778" y="3458560"/>
                        <a:pt x="1273717" y="3453392"/>
                      </a:cubicBezTo>
                      <a:cubicBezTo>
                        <a:pt x="1263272" y="3452581"/>
                        <a:pt x="1252928" y="3451061"/>
                        <a:pt x="1242686" y="3448425"/>
                      </a:cubicBezTo>
                      <a:cubicBezTo>
                        <a:pt x="1242077" y="3448324"/>
                        <a:pt x="1241469" y="3448121"/>
                        <a:pt x="1240962" y="3447919"/>
                      </a:cubicBezTo>
                      <a:cubicBezTo>
                        <a:pt x="1225750" y="3443966"/>
                        <a:pt x="1208814" y="3436669"/>
                        <a:pt x="1191879" y="3426939"/>
                      </a:cubicBezTo>
                      <a:cubicBezTo>
                        <a:pt x="1204555" y="3405656"/>
                        <a:pt x="1217130" y="3384271"/>
                        <a:pt x="1229401" y="3362785"/>
                      </a:cubicBezTo>
                      <a:cubicBezTo>
                        <a:pt x="1258709" y="3360859"/>
                        <a:pt x="1287002" y="3348191"/>
                        <a:pt x="1311138" y="3329644"/>
                      </a:cubicBezTo>
                      <a:cubicBezTo>
                        <a:pt x="1342271" y="3305826"/>
                        <a:pt x="1391962" y="3262955"/>
                        <a:pt x="1398858" y="3221706"/>
                      </a:cubicBezTo>
                      <a:cubicBezTo>
                        <a:pt x="1404334" y="3189375"/>
                        <a:pt x="1373201" y="3160491"/>
                        <a:pt x="1349065" y="3144275"/>
                      </a:cubicBezTo>
                      <a:cubicBezTo>
                        <a:pt x="1348964" y="3144173"/>
                        <a:pt x="1348863" y="3144072"/>
                        <a:pt x="1348761" y="3144072"/>
                      </a:cubicBezTo>
                      <a:cubicBezTo>
                        <a:pt x="1347037" y="3142957"/>
                        <a:pt x="1345415" y="3142248"/>
                        <a:pt x="1343792" y="3141842"/>
                      </a:cubicBezTo>
                      <a:cubicBezTo>
                        <a:pt x="1326856" y="3129985"/>
                        <a:pt x="1309819" y="3118025"/>
                        <a:pt x="1295520" y="3103330"/>
                      </a:cubicBezTo>
                      <a:cubicBezTo>
                        <a:pt x="1295014" y="3102823"/>
                        <a:pt x="1294405" y="3102316"/>
                        <a:pt x="1293898" y="3101708"/>
                      </a:cubicBezTo>
                      <a:cubicBezTo>
                        <a:pt x="1280208" y="3094715"/>
                        <a:pt x="1277774" y="3086404"/>
                        <a:pt x="1286495" y="3076979"/>
                      </a:cubicBezTo>
                      <a:cubicBezTo>
                        <a:pt x="1288320" y="3066033"/>
                        <a:pt x="1294405" y="3063499"/>
                        <a:pt x="1304749" y="3069276"/>
                      </a:cubicBezTo>
                      <a:cubicBezTo>
                        <a:pt x="1306980" y="3069276"/>
                        <a:pt x="1309312" y="3069681"/>
                        <a:pt x="1311746" y="3070188"/>
                      </a:cubicBezTo>
                      <a:cubicBezTo>
                        <a:pt x="1323814" y="3072722"/>
                        <a:pt x="1337606" y="3080323"/>
                        <a:pt x="1347139" y="3084783"/>
                      </a:cubicBezTo>
                      <a:cubicBezTo>
                        <a:pt x="1355556" y="3088735"/>
                        <a:pt x="1363770" y="3093093"/>
                        <a:pt x="1371883" y="3097654"/>
                      </a:cubicBezTo>
                      <a:cubicBezTo>
                        <a:pt x="1406159" y="3117113"/>
                        <a:pt x="1437293" y="3141944"/>
                        <a:pt x="1464166" y="3170727"/>
                      </a:cubicBezTo>
                      <a:cubicBezTo>
                        <a:pt x="1468426" y="3175288"/>
                        <a:pt x="1472685" y="3179950"/>
                        <a:pt x="1476741" y="3184815"/>
                      </a:cubicBezTo>
                      <a:cubicBezTo>
                        <a:pt x="1482826" y="3191808"/>
                        <a:pt x="1487288" y="3199409"/>
                        <a:pt x="1490533" y="3207517"/>
                      </a:cubicBezTo>
                      <a:close/>
                      <a:moveTo>
                        <a:pt x="2464886" y="1389607"/>
                      </a:moveTo>
                      <a:cubicBezTo>
                        <a:pt x="2472188" y="1438356"/>
                        <a:pt x="2471377" y="1488119"/>
                        <a:pt x="2462250" y="1536868"/>
                      </a:cubicBezTo>
                      <a:cubicBezTo>
                        <a:pt x="2432536" y="1579333"/>
                        <a:pt x="2397955" y="1618556"/>
                        <a:pt x="2361143" y="1655548"/>
                      </a:cubicBezTo>
                      <a:cubicBezTo>
                        <a:pt x="2356377" y="1660413"/>
                        <a:pt x="2351509" y="1665177"/>
                        <a:pt x="2346642" y="1669940"/>
                      </a:cubicBezTo>
                      <a:cubicBezTo>
                        <a:pt x="2347554" y="1663859"/>
                        <a:pt x="2348264" y="1657677"/>
                        <a:pt x="2348873" y="1651494"/>
                      </a:cubicBezTo>
                      <a:cubicBezTo>
                        <a:pt x="2350495" y="1634974"/>
                        <a:pt x="2351509" y="1618454"/>
                        <a:pt x="2352929" y="1602238"/>
                      </a:cubicBezTo>
                      <a:cubicBezTo>
                        <a:pt x="2357391" y="1550043"/>
                        <a:pt x="2361853" y="1497848"/>
                        <a:pt x="2366315" y="1445552"/>
                      </a:cubicBezTo>
                      <a:cubicBezTo>
                        <a:pt x="2400288" y="1429032"/>
                        <a:pt x="2431826" y="1407951"/>
                        <a:pt x="2464886" y="1389607"/>
                      </a:cubicBezTo>
                      <a:close/>
                      <a:moveTo>
                        <a:pt x="4600391" y="2417496"/>
                      </a:moveTo>
                      <a:lnTo>
                        <a:pt x="4589438" y="2427631"/>
                      </a:lnTo>
                      <a:lnTo>
                        <a:pt x="3997200" y="2975730"/>
                      </a:lnTo>
                      <a:cubicBezTo>
                        <a:pt x="3906134" y="2696816"/>
                        <a:pt x="3814763" y="2417699"/>
                        <a:pt x="3717611" y="2140710"/>
                      </a:cubicBezTo>
                      <a:cubicBezTo>
                        <a:pt x="3715076" y="2133412"/>
                        <a:pt x="3712541" y="2126115"/>
                        <a:pt x="3710006" y="2118818"/>
                      </a:cubicBezTo>
                      <a:cubicBezTo>
                        <a:pt x="3707470" y="2111521"/>
                        <a:pt x="3704834" y="2104224"/>
                        <a:pt x="3702299" y="2096926"/>
                      </a:cubicBezTo>
                      <a:cubicBezTo>
                        <a:pt x="3598150" y="1802201"/>
                        <a:pt x="3486902" y="1510010"/>
                        <a:pt x="3362066" y="1223089"/>
                      </a:cubicBezTo>
                      <a:cubicBezTo>
                        <a:pt x="3321197" y="1129340"/>
                        <a:pt x="3278909" y="1036301"/>
                        <a:pt x="3234998" y="943870"/>
                      </a:cubicBezTo>
                      <a:lnTo>
                        <a:pt x="3753511" y="1236974"/>
                      </a:lnTo>
                      <a:lnTo>
                        <a:pt x="4577066" y="2384760"/>
                      </a:lnTo>
                      <a:lnTo>
                        <a:pt x="4595219" y="2410097"/>
                      </a:lnTo>
                      <a:lnTo>
                        <a:pt x="4600391" y="2417496"/>
                      </a:lnTo>
                      <a:close/>
                      <a:moveTo>
                        <a:pt x="1532416" y="1273561"/>
                      </a:moveTo>
                      <a:cubicBezTo>
                        <a:pt x="1627437" y="1203123"/>
                        <a:pt x="1722459" y="1132685"/>
                        <a:pt x="1817481" y="1062247"/>
                      </a:cubicBezTo>
                      <a:cubicBezTo>
                        <a:pt x="1815148" y="1071571"/>
                        <a:pt x="1813019" y="1080997"/>
                        <a:pt x="1811092" y="1090321"/>
                      </a:cubicBezTo>
                      <a:cubicBezTo>
                        <a:pt x="1789999" y="1194103"/>
                        <a:pt x="1782089" y="1300317"/>
                        <a:pt x="1763328" y="1404505"/>
                      </a:cubicBezTo>
                      <a:cubicBezTo>
                        <a:pt x="1760285" y="1421532"/>
                        <a:pt x="1757040" y="1438660"/>
                        <a:pt x="1753592" y="1455687"/>
                      </a:cubicBezTo>
                      <a:cubicBezTo>
                        <a:pt x="1752375" y="1461768"/>
                        <a:pt x="1751158" y="1467849"/>
                        <a:pt x="1749942" y="1473828"/>
                      </a:cubicBezTo>
                      <a:cubicBezTo>
                        <a:pt x="1748724" y="1479909"/>
                        <a:pt x="1747406" y="1485889"/>
                        <a:pt x="1746189" y="1491970"/>
                      </a:cubicBezTo>
                      <a:cubicBezTo>
                        <a:pt x="1730673" y="1565854"/>
                        <a:pt x="1712521" y="1639130"/>
                        <a:pt x="1691732" y="1711595"/>
                      </a:cubicBezTo>
                      <a:cubicBezTo>
                        <a:pt x="1649038" y="1860173"/>
                        <a:pt x="1595290" y="2005509"/>
                        <a:pt x="1530996" y="2146182"/>
                      </a:cubicBezTo>
                      <a:lnTo>
                        <a:pt x="875782" y="1760851"/>
                      </a:lnTo>
                      <a:cubicBezTo>
                        <a:pt x="1084688" y="1605684"/>
                        <a:pt x="1293695" y="1450619"/>
                        <a:pt x="1502702" y="1295655"/>
                      </a:cubicBezTo>
                      <a:cubicBezTo>
                        <a:pt x="1507672" y="1292007"/>
                        <a:pt x="1512641" y="1288257"/>
                        <a:pt x="1517610" y="1284608"/>
                      </a:cubicBezTo>
                      <a:cubicBezTo>
                        <a:pt x="1522579" y="1280960"/>
                        <a:pt x="1527447" y="1277210"/>
                        <a:pt x="1532416" y="1273561"/>
                      </a:cubicBezTo>
                      <a:close/>
                      <a:moveTo>
                        <a:pt x="2280218" y="718975"/>
                      </a:moveTo>
                      <a:cubicBezTo>
                        <a:pt x="2360433" y="659483"/>
                        <a:pt x="2440649" y="599889"/>
                        <a:pt x="2520865" y="540296"/>
                      </a:cubicBezTo>
                      <a:lnTo>
                        <a:pt x="2536279" y="549012"/>
                      </a:lnTo>
                      <a:cubicBezTo>
                        <a:pt x="2535164" y="550633"/>
                        <a:pt x="2534150" y="552356"/>
                        <a:pt x="2533237" y="554383"/>
                      </a:cubicBezTo>
                      <a:cubicBezTo>
                        <a:pt x="2502814" y="621882"/>
                        <a:pt x="2472289" y="689280"/>
                        <a:pt x="2441866" y="756779"/>
                      </a:cubicBezTo>
                      <a:cubicBezTo>
                        <a:pt x="2391059" y="737725"/>
                        <a:pt x="2335791" y="723840"/>
                        <a:pt x="2280218" y="718975"/>
                      </a:cubicBezTo>
                      <a:close/>
                      <a:moveTo>
                        <a:pt x="1832692" y="1009950"/>
                      </a:moveTo>
                      <a:cubicBezTo>
                        <a:pt x="1724994" y="1089814"/>
                        <a:pt x="1617398" y="1169576"/>
                        <a:pt x="1509801" y="1249440"/>
                      </a:cubicBezTo>
                      <a:cubicBezTo>
                        <a:pt x="1504832" y="1253088"/>
                        <a:pt x="1499863" y="1256838"/>
                        <a:pt x="1494894" y="1260487"/>
                      </a:cubicBezTo>
                      <a:cubicBezTo>
                        <a:pt x="1489925" y="1264135"/>
                        <a:pt x="1484956" y="1267886"/>
                        <a:pt x="1479986" y="1271534"/>
                      </a:cubicBezTo>
                      <a:cubicBezTo>
                        <a:pt x="1387399" y="1340148"/>
                        <a:pt x="1294811" y="1408863"/>
                        <a:pt x="1202223" y="1477477"/>
                      </a:cubicBezTo>
                      <a:cubicBezTo>
                        <a:pt x="1084384" y="1564942"/>
                        <a:pt x="966544" y="1652406"/>
                        <a:pt x="848705" y="1739871"/>
                      </a:cubicBezTo>
                      <a:lnTo>
                        <a:pt x="4969" y="702658"/>
                      </a:lnTo>
                      <a:cubicBezTo>
                        <a:pt x="287702" y="669618"/>
                        <a:pt x="570435" y="637490"/>
                        <a:pt x="853472" y="607186"/>
                      </a:cubicBezTo>
                      <a:cubicBezTo>
                        <a:pt x="861077" y="606376"/>
                        <a:pt x="868785" y="605565"/>
                        <a:pt x="876390" y="604754"/>
                      </a:cubicBezTo>
                      <a:cubicBezTo>
                        <a:pt x="883996" y="603943"/>
                        <a:pt x="891703" y="603132"/>
                        <a:pt x="899309" y="602322"/>
                      </a:cubicBezTo>
                      <a:cubicBezTo>
                        <a:pt x="1225446" y="567660"/>
                        <a:pt x="1551887" y="535532"/>
                        <a:pt x="1878733" y="508066"/>
                      </a:cubicBezTo>
                      <a:cubicBezTo>
                        <a:pt x="2050421" y="493675"/>
                        <a:pt x="2222211" y="480601"/>
                        <a:pt x="2394203" y="468844"/>
                      </a:cubicBezTo>
                      <a:lnTo>
                        <a:pt x="2489428" y="522661"/>
                      </a:lnTo>
                      <a:cubicBezTo>
                        <a:pt x="2402012" y="587525"/>
                        <a:pt x="2314596" y="652388"/>
                        <a:pt x="2227180" y="717252"/>
                      </a:cubicBezTo>
                      <a:cubicBezTo>
                        <a:pt x="2189252" y="718164"/>
                        <a:pt x="2151832" y="723840"/>
                        <a:pt x="2116135" y="735698"/>
                      </a:cubicBezTo>
                      <a:cubicBezTo>
                        <a:pt x="2116034" y="735698"/>
                        <a:pt x="2115932" y="735799"/>
                        <a:pt x="2115831" y="735799"/>
                      </a:cubicBezTo>
                      <a:cubicBezTo>
                        <a:pt x="1967569" y="756981"/>
                        <a:pt x="1877516" y="876878"/>
                        <a:pt x="1832692" y="1009950"/>
                      </a:cubicBezTo>
                      <a:close/>
                      <a:moveTo>
                        <a:pt x="2975590" y="1896558"/>
                      </a:moveTo>
                      <a:cubicBezTo>
                        <a:pt x="2976706" y="1907301"/>
                        <a:pt x="2977821" y="1918145"/>
                        <a:pt x="2978937" y="1928888"/>
                      </a:cubicBezTo>
                      <a:cubicBezTo>
                        <a:pt x="2970012" y="1915916"/>
                        <a:pt x="2961393" y="1902639"/>
                        <a:pt x="2953178" y="1889159"/>
                      </a:cubicBezTo>
                      <a:cubicBezTo>
                        <a:pt x="2948412" y="1881254"/>
                        <a:pt x="2943747" y="1873248"/>
                        <a:pt x="2939184" y="1865140"/>
                      </a:cubicBezTo>
                      <a:cubicBezTo>
                        <a:pt x="2934823" y="1857437"/>
                        <a:pt x="2930665" y="1849532"/>
                        <a:pt x="2926609" y="1841627"/>
                      </a:cubicBezTo>
                      <a:cubicBezTo>
                        <a:pt x="2915555" y="1820039"/>
                        <a:pt x="2905515" y="1797843"/>
                        <a:pt x="2896794" y="1774736"/>
                      </a:cubicBezTo>
                      <a:cubicBezTo>
                        <a:pt x="2800048" y="1518219"/>
                        <a:pt x="2836861" y="1227244"/>
                        <a:pt x="2706649" y="980964"/>
                      </a:cubicBezTo>
                      <a:cubicBezTo>
                        <a:pt x="2658885" y="890662"/>
                        <a:pt x="2590230" y="827014"/>
                        <a:pt x="2502408" y="783028"/>
                      </a:cubicBezTo>
                      <a:cubicBezTo>
                        <a:pt x="2531817" y="717962"/>
                        <a:pt x="2561125" y="652895"/>
                        <a:pt x="2590534" y="587829"/>
                      </a:cubicBezTo>
                      <a:cubicBezTo>
                        <a:pt x="2591548" y="585498"/>
                        <a:pt x="2592359" y="583268"/>
                        <a:pt x="2592866" y="581038"/>
                      </a:cubicBezTo>
                      <a:lnTo>
                        <a:pt x="2853897" y="728603"/>
                      </a:lnTo>
                      <a:cubicBezTo>
                        <a:pt x="2893042" y="1104510"/>
                        <a:pt x="2932186" y="1480517"/>
                        <a:pt x="2971432" y="1856423"/>
                      </a:cubicBezTo>
                      <a:cubicBezTo>
                        <a:pt x="2972142" y="1863113"/>
                        <a:pt x="2972852" y="1869802"/>
                        <a:pt x="2973562" y="1876491"/>
                      </a:cubicBezTo>
                      <a:cubicBezTo>
                        <a:pt x="2974170" y="1883180"/>
                        <a:pt x="2974880" y="1889869"/>
                        <a:pt x="2975590" y="1896558"/>
                      </a:cubicBezTo>
                      <a:close/>
                      <a:moveTo>
                        <a:pt x="3807056" y="2503947"/>
                      </a:moveTo>
                      <a:cubicBezTo>
                        <a:pt x="3861108" y="2665397"/>
                        <a:pt x="3913942" y="2827151"/>
                        <a:pt x="3966676" y="2989007"/>
                      </a:cubicBezTo>
                      <a:lnTo>
                        <a:pt x="3520266" y="2989007"/>
                      </a:lnTo>
                      <a:cubicBezTo>
                        <a:pt x="3550183" y="2917860"/>
                        <a:pt x="3539839" y="2831509"/>
                        <a:pt x="3525743" y="2758031"/>
                      </a:cubicBezTo>
                      <a:cubicBezTo>
                        <a:pt x="3503635" y="2643202"/>
                        <a:pt x="3442890" y="2532325"/>
                        <a:pt x="3382855" y="2433306"/>
                      </a:cubicBezTo>
                      <a:cubicBezTo>
                        <a:pt x="3312882" y="2317970"/>
                        <a:pt x="3226683" y="2216621"/>
                        <a:pt x="3135515" y="2117602"/>
                      </a:cubicBezTo>
                      <a:cubicBezTo>
                        <a:pt x="3094646" y="2073312"/>
                        <a:pt x="3054285" y="2028515"/>
                        <a:pt x="3017473" y="1981388"/>
                      </a:cubicBezTo>
                      <a:cubicBezTo>
                        <a:pt x="3014938" y="1956861"/>
                        <a:pt x="3012402" y="1932233"/>
                        <a:pt x="3009765" y="1907706"/>
                      </a:cubicBezTo>
                      <a:cubicBezTo>
                        <a:pt x="3009056" y="1901017"/>
                        <a:pt x="3008346" y="1894328"/>
                        <a:pt x="3007636" y="1887639"/>
                      </a:cubicBezTo>
                      <a:cubicBezTo>
                        <a:pt x="3006926" y="1880950"/>
                        <a:pt x="3006216" y="1874261"/>
                        <a:pt x="3005506" y="1867572"/>
                      </a:cubicBezTo>
                      <a:cubicBezTo>
                        <a:pt x="2966666" y="1494504"/>
                        <a:pt x="2927826" y="1121435"/>
                        <a:pt x="2888884" y="748367"/>
                      </a:cubicBezTo>
                      <a:lnTo>
                        <a:pt x="3184090" y="915290"/>
                      </a:lnTo>
                      <a:cubicBezTo>
                        <a:pt x="3366629" y="1294946"/>
                        <a:pt x="3521078" y="1686967"/>
                        <a:pt x="3662140" y="2083751"/>
                      </a:cubicBezTo>
                      <a:cubicBezTo>
                        <a:pt x="3664777" y="2091048"/>
                        <a:pt x="3667312" y="2098345"/>
                        <a:pt x="3669847" y="2105643"/>
                      </a:cubicBezTo>
                      <a:cubicBezTo>
                        <a:pt x="3672484" y="2112940"/>
                        <a:pt x="3675019" y="2120237"/>
                        <a:pt x="3677554" y="2127534"/>
                      </a:cubicBezTo>
                      <a:cubicBezTo>
                        <a:pt x="3722073" y="2252802"/>
                        <a:pt x="3764970" y="2378273"/>
                        <a:pt x="3807056" y="2503947"/>
                      </a:cubicBezTo>
                      <a:close/>
                      <a:moveTo>
                        <a:pt x="509183" y="611646"/>
                      </a:moveTo>
                      <a:cubicBezTo>
                        <a:pt x="339421" y="630700"/>
                        <a:pt x="169660" y="650260"/>
                        <a:pt x="0" y="670023"/>
                      </a:cubicBezTo>
                      <a:lnTo>
                        <a:pt x="293178" y="12973"/>
                      </a:lnTo>
                      <a:lnTo>
                        <a:pt x="298958" y="0"/>
                      </a:lnTo>
                      <a:lnTo>
                        <a:pt x="307071" y="912"/>
                      </a:lnTo>
                      <a:lnTo>
                        <a:pt x="335365" y="4054"/>
                      </a:lnTo>
                      <a:lnTo>
                        <a:pt x="1874271" y="174930"/>
                      </a:lnTo>
                      <a:lnTo>
                        <a:pt x="2341977" y="439351"/>
                      </a:lnTo>
                      <a:cubicBezTo>
                        <a:pt x="1850744" y="473607"/>
                        <a:pt x="1360525" y="519924"/>
                        <a:pt x="870914" y="572119"/>
                      </a:cubicBezTo>
                      <a:cubicBezTo>
                        <a:pt x="863207" y="572930"/>
                        <a:pt x="855601" y="573741"/>
                        <a:pt x="847894" y="574552"/>
                      </a:cubicBezTo>
                      <a:cubicBezTo>
                        <a:pt x="840288" y="575363"/>
                        <a:pt x="832581" y="576173"/>
                        <a:pt x="824975" y="576984"/>
                      </a:cubicBezTo>
                      <a:cubicBezTo>
                        <a:pt x="719711" y="588335"/>
                        <a:pt x="614447" y="599889"/>
                        <a:pt x="509183" y="611646"/>
                      </a:cubicBezTo>
                      <a:close/>
                      <a:moveTo>
                        <a:pt x="1198268" y="3162822"/>
                      </a:moveTo>
                      <a:cubicBezTo>
                        <a:pt x="1238731" y="3201031"/>
                        <a:pt x="1279295" y="3239138"/>
                        <a:pt x="1319758" y="3277347"/>
                      </a:cubicBezTo>
                      <a:cubicBezTo>
                        <a:pt x="1305256" y="3292550"/>
                        <a:pt x="1289639" y="3306739"/>
                        <a:pt x="1271385" y="3316772"/>
                      </a:cubicBezTo>
                      <a:cubicBezTo>
                        <a:pt x="1267734" y="3313225"/>
                        <a:pt x="1264083" y="3309678"/>
                        <a:pt x="1260432" y="3306131"/>
                      </a:cubicBezTo>
                      <a:cubicBezTo>
                        <a:pt x="1245322" y="3291536"/>
                        <a:pt x="1230314" y="3276942"/>
                        <a:pt x="1215203" y="3262347"/>
                      </a:cubicBezTo>
                      <a:cubicBezTo>
                        <a:pt x="1195023" y="3242787"/>
                        <a:pt x="1174842" y="3223226"/>
                        <a:pt x="1154661" y="3203767"/>
                      </a:cubicBezTo>
                      <a:cubicBezTo>
                        <a:pt x="1163484" y="3195760"/>
                        <a:pt x="1172307" y="3188058"/>
                        <a:pt x="1180115" y="3180457"/>
                      </a:cubicBezTo>
                      <a:cubicBezTo>
                        <a:pt x="1186098" y="3174578"/>
                        <a:pt x="1192183" y="3168700"/>
                        <a:pt x="1198268" y="3162822"/>
                      </a:cubicBezTo>
                      <a:close/>
                      <a:moveTo>
                        <a:pt x="1303329" y="3216334"/>
                      </a:moveTo>
                      <a:cubicBezTo>
                        <a:pt x="1289335" y="3203159"/>
                        <a:pt x="1275340" y="3189882"/>
                        <a:pt x="1261345" y="3176707"/>
                      </a:cubicBezTo>
                      <a:cubicBezTo>
                        <a:pt x="1248263" y="3164342"/>
                        <a:pt x="1235181" y="3152079"/>
                        <a:pt x="1222099" y="3139714"/>
                      </a:cubicBezTo>
                      <a:cubicBezTo>
                        <a:pt x="1233153" y="3129072"/>
                        <a:pt x="1244105" y="3118329"/>
                        <a:pt x="1255159" y="3107688"/>
                      </a:cubicBezTo>
                      <a:cubicBezTo>
                        <a:pt x="1261649" y="3117924"/>
                        <a:pt x="1270168" y="3127248"/>
                        <a:pt x="1279802" y="3135762"/>
                      </a:cubicBezTo>
                      <a:cubicBezTo>
                        <a:pt x="1296433" y="3150559"/>
                        <a:pt x="1316310" y="3163329"/>
                        <a:pt x="1333955" y="3175491"/>
                      </a:cubicBezTo>
                      <a:cubicBezTo>
                        <a:pt x="1339938" y="3179544"/>
                        <a:pt x="1345617" y="3183599"/>
                        <a:pt x="1350891" y="3187653"/>
                      </a:cubicBezTo>
                      <a:cubicBezTo>
                        <a:pt x="1351094" y="3187754"/>
                        <a:pt x="1351296" y="3187855"/>
                        <a:pt x="1351499" y="3187957"/>
                      </a:cubicBezTo>
                      <a:cubicBezTo>
                        <a:pt x="1357077" y="3193227"/>
                        <a:pt x="1361742" y="3199105"/>
                        <a:pt x="1363364" y="3204679"/>
                      </a:cubicBezTo>
                      <a:cubicBezTo>
                        <a:pt x="1368942" y="3223733"/>
                        <a:pt x="1355150" y="3239645"/>
                        <a:pt x="1342474" y="3253023"/>
                      </a:cubicBezTo>
                      <a:cubicBezTo>
                        <a:pt x="1329290" y="3240861"/>
                        <a:pt x="1316310" y="3228598"/>
                        <a:pt x="1303329" y="3216334"/>
                      </a:cubicBezTo>
                      <a:close/>
                      <a:moveTo>
                        <a:pt x="1096249" y="3291536"/>
                      </a:moveTo>
                      <a:cubicBezTo>
                        <a:pt x="1117038" y="3311299"/>
                        <a:pt x="1137624" y="3332279"/>
                        <a:pt x="1162267" y="3346468"/>
                      </a:cubicBezTo>
                      <a:cubicBezTo>
                        <a:pt x="1154458" y="3359846"/>
                        <a:pt x="1146650" y="3373123"/>
                        <a:pt x="1138740" y="3386501"/>
                      </a:cubicBezTo>
                      <a:cubicBezTo>
                        <a:pt x="1111764" y="3359035"/>
                        <a:pt x="1093004" y="3325691"/>
                        <a:pt x="1096249" y="3291536"/>
                      </a:cubicBezTo>
                      <a:close/>
                    </a:path>
                  </a:pathLst>
                </a:custGeom>
                <a:solidFill>
                  <a:srgbClr val="FFFFFF"/>
                </a:solidFill>
                <a:ln w="10122" cap="flat">
                  <a:noFill/>
                  <a:prstDash val="solid"/>
                  <a:miter/>
                </a:ln>
              </p:spPr>
              <p:txBody>
                <a:bodyPr rtlCol="0" anchor="ctr"/>
                <a:lstStyle/>
                <a:p>
                  <a:endParaRPr lang="en-GB" sz="1050"/>
                </a:p>
              </p:txBody>
            </p:sp>
            <p:sp>
              <p:nvSpPr>
                <p:cNvPr id="65" name="Freeform: Shape 64">
                  <a:extLst>
                    <a:ext uri="{FF2B5EF4-FFF2-40B4-BE49-F238E27FC236}">
                      <a16:creationId xmlns:a16="http://schemas.microsoft.com/office/drawing/2014/main" id="{1A2AF822-E2DB-D554-39D5-945CCB8DB326}"/>
                    </a:ext>
                  </a:extLst>
                </p:cNvPr>
                <p:cNvSpPr/>
                <p:nvPr/>
              </p:nvSpPr>
              <p:spPr>
                <a:xfrm>
                  <a:off x="12880374" y="369304"/>
                  <a:ext cx="4690619" cy="4071518"/>
                </a:xfrm>
                <a:custGeom>
                  <a:avLst/>
                  <a:gdLst>
                    <a:gd name="connsiteX0" fmla="*/ 1805082 w 4690619"/>
                    <a:gd name="connsiteY0" fmla="*/ 2841234 h 4071518"/>
                    <a:gd name="connsiteX1" fmla="*/ 1698702 w 4690619"/>
                    <a:gd name="connsiteY1" fmla="*/ 4038580 h 4071518"/>
                    <a:gd name="connsiteX2" fmla="*/ 1700426 w 4690619"/>
                    <a:gd name="connsiteY2" fmla="*/ 4055708 h 4071518"/>
                    <a:gd name="connsiteX3" fmla="*/ 1667265 w 4690619"/>
                    <a:gd name="connsiteY3" fmla="*/ 4055708 h 4071518"/>
                    <a:gd name="connsiteX4" fmla="*/ 1665642 w 4690619"/>
                    <a:gd name="connsiteY4" fmla="*/ 4038986 h 4071518"/>
                    <a:gd name="connsiteX5" fmla="*/ 1773138 w 4690619"/>
                    <a:gd name="connsiteY5" fmla="*/ 2832417 h 4071518"/>
                    <a:gd name="connsiteX6" fmla="*/ 1805082 w 4690619"/>
                    <a:gd name="connsiteY6" fmla="*/ 2841234 h 4071518"/>
                    <a:gd name="connsiteX7" fmla="*/ 2795052 w 4690619"/>
                    <a:gd name="connsiteY7" fmla="*/ 3732301 h 4071518"/>
                    <a:gd name="connsiteX8" fmla="*/ 2628941 w 4690619"/>
                    <a:gd name="connsiteY8" fmla="*/ 3491089 h 4071518"/>
                    <a:gd name="connsiteX9" fmla="*/ 2631781 w 4690619"/>
                    <a:gd name="connsiteY9" fmla="*/ 3422171 h 4071518"/>
                    <a:gd name="connsiteX10" fmla="*/ 2650745 w 4690619"/>
                    <a:gd name="connsiteY10" fmla="*/ 2961232 h 4071518"/>
                    <a:gd name="connsiteX11" fmla="*/ 2651556 w 4690619"/>
                    <a:gd name="connsiteY11" fmla="*/ 2941368 h 4071518"/>
                    <a:gd name="connsiteX12" fmla="*/ 2652367 w 4690619"/>
                    <a:gd name="connsiteY12" fmla="*/ 2921503 h 4071518"/>
                    <a:gd name="connsiteX13" fmla="*/ 2657844 w 4690619"/>
                    <a:gd name="connsiteY13" fmla="*/ 2787722 h 4071518"/>
                    <a:gd name="connsiteX14" fmla="*/ 2624682 w 4690619"/>
                    <a:gd name="connsiteY14" fmla="*/ 2787722 h 4071518"/>
                    <a:gd name="connsiteX15" fmla="*/ 2619815 w 4690619"/>
                    <a:gd name="connsiteY15" fmla="*/ 2906504 h 4071518"/>
                    <a:gd name="connsiteX16" fmla="*/ 2619003 w 4690619"/>
                    <a:gd name="connsiteY16" fmla="*/ 2926368 h 4071518"/>
                    <a:gd name="connsiteX17" fmla="*/ 2618192 w 4690619"/>
                    <a:gd name="connsiteY17" fmla="*/ 2946233 h 4071518"/>
                    <a:gd name="connsiteX18" fmla="*/ 2598011 w 4690619"/>
                    <a:gd name="connsiteY18" fmla="*/ 3436765 h 4071518"/>
                    <a:gd name="connsiteX19" fmla="*/ 2595780 w 4690619"/>
                    <a:gd name="connsiteY19" fmla="*/ 3490379 h 4071518"/>
                    <a:gd name="connsiteX20" fmla="*/ 2595577 w 4690619"/>
                    <a:gd name="connsiteY20" fmla="*/ 3494129 h 4071518"/>
                    <a:gd name="connsiteX21" fmla="*/ 2584727 w 4690619"/>
                    <a:gd name="connsiteY21" fmla="*/ 3757436 h 4071518"/>
                    <a:gd name="connsiteX22" fmla="*/ 2589696 w 4690619"/>
                    <a:gd name="connsiteY22" fmla="*/ 4027026 h 4071518"/>
                    <a:gd name="connsiteX23" fmla="*/ 2592231 w 4690619"/>
                    <a:gd name="connsiteY23" fmla="*/ 4047702 h 4071518"/>
                    <a:gd name="connsiteX24" fmla="*/ 2624175 w 4690619"/>
                    <a:gd name="connsiteY24" fmla="*/ 4038884 h 4071518"/>
                    <a:gd name="connsiteX25" fmla="*/ 2622553 w 4690619"/>
                    <a:gd name="connsiteY25" fmla="*/ 4026520 h 4071518"/>
                    <a:gd name="connsiteX26" fmla="*/ 2618800 w 4690619"/>
                    <a:gd name="connsiteY26" fmla="*/ 3735747 h 4071518"/>
                    <a:gd name="connsiteX27" fmla="*/ 2625392 w 4690619"/>
                    <a:gd name="connsiteY27" fmla="*/ 3576121 h 4071518"/>
                    <a:gd name="connsiteX28" fmla="*/ 2778218 w 4690619"/>
                    <a:gd name="connsiteY28" fmla="*/ 3760882 h 4071518"/>
                    <a:gd name="connsiteX29" fmla="*/ 2795052 w 4690619"/>
                    <a:gd name="connsiteY29" fmla="*/ 3732301 h 4071518"/>
                    <a:gd name="connsiteX30" fmla="*/ 1997559 w 4690619"/>
                    <a:gd name="connsiteY30" fmla="*/ 1576693 h 4071518"/>
                    <a:gd name="connsiteX31" fmla="*/ 2024230 w 4690619"/>
                    <a:gd name="connsiteY31" fmla="*/ 1614801 h 4071518"/>
                    <a:gd name="connsiteX32" fmla="*/ 2050901 w 4690619"/>
                    <a:gd name="connsiteY32" fmla="*/ 1576693 h 4071518"/>
                    <a:gd name="connsiteX33" fmla="*/ 2024230 w 4690619"/>
                    <a:gd name="connsiteY33" fmla="*/ 1538586 h 4071518"/>
                    <a:gd name="connsiteX34" fmla="*/ 1997559 w 4690619"/>
                    <a:gd name="connsiteY34" fmla="*/ 1576693 h 4071518"/>
                    <a:gd name="connsiteX35" fmla="*/ 2330896 w 4690619"/>
                    <a:gd name="connsiteY35" fmla="*/ 1576693 h 4071518"/>
                    <a:gd name="connsiteX36" fmla="*/ 2304225 w 4690619"/>
                    <a:gd name="connsiteY36" fmla="*/ 1538586 h 4071518"/>
                    <a:gd name="connsiteX37" fmla="*/ 2277554 w 4690619"/>
                    <a:gd name="connsiteY37" fmla="*/ 1576693 h 4071518"/>
                    <a:gd name="connsiteX38" fmla="*/ 2304225 w 4690619"/>
                    <a:gd name="connsiteY38" fmla="*/ 1614801 h 4071518"/>
                    <a:gd name="connsiteX39" fmla="*/ 2330896 w 4690619"/>
                    <a:gd name="connsiteY39" fmla="*/ 1576693 h 4071518"/>
                    <a:gd name="connsiteX40" fmla="*/ 2069155 w 4690619"/>
                    <a:gd name="connsiteY40" fmla="*/ 1421020 h 4071518"/>
                    <a:gd name="connsiteX41" fmla="*/ 1974133 w 4690619"/>
                    <a:gd name="connsiteY41" fmla="*/ 1484566 h 4071518"/>
                    <a:gd name="connsiteX42" fmla="*/ 2002731 w 4690619"/>
                    <a:gd name="connsiteY42" fmla="*/ 1501289 h 4071518"/>
                    <a:gd name="connsiteX43" fmla="*/ 2069155 w 4690619"/>
                    <a:gd name="connsiteY43" fmla="*/ 1454060 h 4071518"/>
                    <a:gd name="connsiteX44" fmla="*/ 2069155 w 4690619"/>
                    <a:gd name="connsiteY44" fmla="*/ 1421020 h 4071518"/>
                    <a:gd name="connsiteX45" fmla="*/ 4690619 w 4690619"/>
                    <a:gd name="connsiteY45" fmla="*/ 2635596 h 4071518"/>
                    <a:gd name="connsiteX46" fmla="*/ 4690619 w 4690619"/>
                    <a:gd name="connsiteY46" fmla="*/ 2636609 h 4071518"/>
                    <a:gd name="connsiteX47" fmla="*/ 4690214 w 4690619"/>
                    <a:gd name="connsiteY47" fmla="*/ 2640359 h 4071518"/>
                    <a:gd name="connsiteX48" fmla="*/ 4690112 w 4690619"/>
                    <a:gd name="connsiteY48" fmla="*/ 2641069 h 4071518"/>
                    <a:gd name="connsiteX49" fmla="*/ 4688490 w 4690619"/>
                    <a:gd name="connsiteY49" fmla="*/ 2645122 h 4071518"/>
                    <a:gd name="connsiteX50" fmla="*/ 4687983 w 4690619"/>
                    <a:gd name="connsiteY50" fmla="*/ 2646035 h 4071518"/>
                    <a:gd name="connsiteX51" fmla="*/ 4685650 w 4690619"/>
                    <a:gd name="connsiteY51" fmla="*/ 2649075 h 4071518"/>
                    <a:gd name="connsiteX52" fmla="*/ 4685346 w 4690619"/>
                    <a:gd name="connsiteY52" fmla="*/ 2649480 h 4071518"/>
                    <a:gd name="connsiteX53" fmla="*/ 4685143 w 4690619"/>
                    <a:gd name="connsiteY53" fmla="*/ 2649683 h 4071518"/>
                    <a:gd name="connsiteX54" fmla="*/ 4684940 w 4690619"/>
                    <a:gd name="connsiteY54" fmla="*/ 2649886 h 4071518"/>
                    <a:gd name="connsiteX55" fmla="*/ 4050211 w 4690619"/>
                    <a:gd name="connsiteY55" fmla="*/ 3237309 h 4071518"/>
                    <a:gd name="connsiteX56" fmla="*/ 4037738 w 4690619"/>
                    <a:gd name="connsiteY56" fmla="*/ 3242174 h 4071518"/>
                    <a:gd name="connsiteX57" fmla="*/ 3548330 w 4690619"/>
                    <a:gd name="connsiteY57" fmla="*/ 3242174 h 4071518"/>
                    <a:gd name="connsiteX58" fmla="*/ 3437286 w 4690619"/>
                    <a:gd name="connsiteY58" fmla="*/ 3345753 h 4071518"/>
                    <a:gd name="connsiteX59" fmla="*/ 3326951 w 4690619"/>
                    <a:gd name="connsiteY59" fmla="*/ 3374030 h 4071518"/>
                    <a:gd name="connsiteX60" fmla="*/ 3321779 w 4690619"/>
                    <a:gd name="connsiteY60" fmla="*/ 3340584 h 4071518"/>
                    <a:gd name="connsiteX61" fmla="*/ 3306263 w 4690619"/>
                    <a:gd name="connsiteY61" fmla="*/ 3242275 h 4071518"/>
                    <a:gd name="connsiteX62" fmla="*/ 3303221 w 4690619"/>
                    <a:gd name="connsiteY62" fmla="*/ 3223830 h 4071518"/>
                    <a:gd name="connsiteX63" fmla="*/ 3300178 w 4690619"/>
                    <a:gd name="connsiteY63" fmla="*/ 3205384 h 4071518"/>
                    <a:gd name="connsiteX64" fmla="*/ 3241563 w 4690619"/>
                    <a:gd name="connsiteY64" fmla="*/ 2890693 h 4071518"/>
                    <a:gd name="connsiteX65" fmla="*/ 3255558 w 4690619"/>
                    <a:gd name="connsiteY65" fmla="*/ 3139811 h 4071518"/>
                    <a:gd name="connsiteX66" fmla="*/ 3253631 w 4690619"/>
                    <a:gd name="connsiteY66" fmla="*/ 3198391 h 4071518"/>
                    <a:gd name="connsiteX67" fmla="*/ 3252516 w 4690619"/>
                    <a:gd name="connsiteY67" fmla="*/ 3218154 h 4071518"/>
                    <a:gd name="connsiteX68" fmla="*/ 3251197 w 4690619"/>
                    <a:gd name="connsiteY68" fmla="*/ 3237816 h 4071518"/>
                    <a:gd name="connsiteX69" fmla="*/ 3241360 w 4690619"/>
                    <a:gd name="connsiteY69" fmla="*/ 3332375 h 4071518"/>
                    <a:gd name="connsiteX70" fmla="*/ 3236594 w 4690619"/>
                    <a:gd name="connsiteY70" fmla="*/ 3365516 h 4071518"/>
                    <a:gd name="connsiteX71" fmla="*/ 3118451 w 4690619"/>
                    <a:gd name="connsiteY71" fmla="*/ 3754902 h 4071518"/>
                    <a:gd name="connsiteX72" fmla="*/ 3089853 w 4690619"/>
                    <a:gd name="connsiteY72" fmla="*/ 3738180 h 4071518"/>
                    <a:gd name="connsiteX73" fmla="*/ 3204751 w 4690619"/>
                    <a:gd name="connsiteY73" fmla="*/ 3357206 h 4071518"/>
                    <a:gd name="connsiteX74" fmla="*/ 3209517 w 4690619"/>
                    <a:gd name="connsiteY74" fmla="*/ 3323963 h 4071518"/>
                    <a:gd name="connsiteX75" fmla="*/ 3219456 w 4690619"/>
                    <a:gd name="connsiteY75" fmla="*/ 3223120 h 4071518"/>
                    <a:gd name="connsiteX76" fmla="*/ 3220672 w 4690619"/>
                    <a:gd name="connsiteY76" fmla="*/ 3203458 h 4071518"/>
                    <a:gd name="connsiteX77" fmla="*/ 3221585 w 4690619"/>
                    <a:gd name="connsiteY77" fmla="*/ 3183594 h 4071518"/>
                    <a:gd name="connsiteX78" fmla="*/ 3209517 w 4690619"/>
                    <a:gd name="connsiteY78" fmla="*/ 2899308 h 4071518"/>
                    <a:gd name="connsiteX79" fmla="*/ 3206171 w 4690619"/>
                    <a:gd name="connsiteY79" fmla="*/ 2874376 h 4071518"/>
                    <a:gd name="connsiteX80" fmla="*/ 3234464 w 4690619"/>
                    <a:gd name="connsiteY80" fmla="*/ 2857551 h 4071518"/>
                    <a:gd name="connsiteX81" fmla="*/ 3142688 w 4690619"/>
                    <a:gd name="connsiteY81" fmla="*/ 2500395 h 4071518"/>
                    <a:gd name="connsiteX82" fmla="*/ 3141572 w 4690619"/>
                    <a:gd name="connsiteY82" fmla="*/ 2496848 h 4071518"/>
                    <a:gd name="connsiteX83" fmla="*/ 3139950 w 4690619"/>
                    <a:gd name="connsiteY83" fmla="*/ 2493098 h 4071518"/>
                    <a:gd name="connsiteX84" fmla="*/ 3084985 w 4690619"/>
                    <a:gd name="connsiteY84" fmla="*/ 2391343 h 4071518"/>
                    <a:gd name="connsiteX85" fmla="*/ 3046753 w 4690619"/>
                    <a:gd name="connsiteY85" fmla="*/ 2341985 h 4071518"/>
                    <a:gd name="connsiteX86" fmla="*/ 2921613 w 4690619"/>
                    <a:gd name="connsiteY86" fmla="*/ 2239115 h 4071518"/>
                    <a:gd name="connsiteX87" fmla="*/ 2892508 w 4690619"/>
                    <a:gd name="connsiteY87" fmla="*/ 2223305 h 4071518"/>
                    <a:gd name="connsiteX88" fmla="*/ 2873037 w 4690619"/>
                    <a:gd name="connsiteY88" fmla="*/ 2213879 h 4071518"/>
                    <a:gd name="connsiteX89" fmla="*/ 2671940 w 4690619"/>
                    <a:gd name="connsiteY89" fmla="*/ 2142934 h 4071518"/>
                    <a:gd name="connsiteX90" fmla="*/ 2533717 w 4690619"/>
                    <a:gd name="connsiteY90" fmla="*/ 2071483 h 4071518"/>
                    <a:gd name="connsiteX91" fmla="*/ 2506438 w 4690619"/>
                    <a:gd name="connsiteY91" fmla="*/ 2043612 h 4071518"/>
                    <a:gd name="connsiteX92" fmla="*/ 2495688 w 4690619"/>
                    <a:gd name="connsiteY92" fmla="*/ 2029119 h 4071518"/>
                    <a:gd name="connsiteX93" fmla="*/ 2468003 w 4690619"/>
                    <a:gd name="connsiteY93" fmla="*/ 1977836 h 4071518"/>
                    <a:gd name="connsiteX94" fmla="*/ 2463947 w 4690619"/>
                    <a:gd name="connsiteY94" fmla="*/ 1962836 h 4071518"/>
                    <a:gd name="connsiteX95" fmla="*/ 2463744 w 4690619"/>
                    <a:gd name="connsiteY95" fmla="*/ 1961518 h 4071518"/>
                    <a:gd name="connsiteX96" fmla="*/ 2461411 w 4690619"/>
                    <a:gd name="connsiteY96" fmla="*/ 1942161 h 4071518"/>
                    <a:gd name="connsiteX97" fmla="*/ 2461817 w 4690619"/>
                    <a:gd name="connsiteY97" fmla="*/ 1927972 h 4071518"/>
                    <a:gd name="connsiteX98" fmla="*/ 2464961 w 4690619"/>
                    <a:gd name="connsiteY98" fmla="*/ 1909627 h 4071518"/>
                    <a:gd name="connsiteX99" fmla="*/ 2469524 w 4690619"/>
                    <a:gd name="connsiteY99" fmla="*/ 1891790 h 4071518"/>
                    <a:gd name="connsiteX100" fmla="*/ 2487068 w 4690619"/>
                    <a:gd name="connsiteY100" fmla="*/ 1835034 h 4071518"/>
                    <a:gd name="connsiteX101" fmla="*/ 2443259 w 4690619"/>
                    <a:gd name="connsiteY101" fmla="*/ 1883175 h 4071518"/>
                    <a:gd name="connsiteX102" fmla="*/ 2428960 w 4690619"/>
                    <a:gd name="connsiteY102" fmla="*/ 1897871 h 4071518"/>
                    <a:gd name="connsiteX103" fmla="*/ 2414154 w 4690619"/>
                    <a:gd name="connsiteY103" fmla="*/ 1912364 h 4071518"/>
                    <a:gd name="connsiteX104" fmla="*/ 2377139 w 4690619"/>
                    <a:gd name="connsiteY104" fmla="*/ 1947532 h 4071518"/>
                    <a:gd name="connsiteX105" fmla="*/ 2238004 w 4690619"/>
                    <a:gd name="connsiteY105" fmla="*/ 2041686 h 4071518"/>
                    <a:gd name="connsiteX106" fmla="*/ 2192065 w 4690619"/>
                    <a:gd name="connsiteY106" fmla="*/ 2048375 h 4071518"/>
                    <a:gd name="connsiteX107" fmla="*/ 2167016 w 4690619"/>
                    <a:gd name="connsiteY107" fmla="*/ 2040064 h 4071518"/>
                    <a:gd name="connsiteX108" fmla="*/ 1956082 w 4690619"/>
                    <a:gd name="connsiteY108" fmla="*/ 1635476 h 4071518"/>
                    <a:gd name="connsiteX109" fmla="*/ 2104953 w 4690619"/>
                    <a:gd name="connsiteY109" fmla="*/ 1694766 h 4071518"/>
                    <a:gd name="connsiteX110" fmla="*/ 2115500 w 4690619"/>
                    <a:gd name="connsiteY110" fmla="*/ 1575781 h 4071518"/>
                    <a:gd name="connsiteX111" fmla="*/ 2148661 w 4690619"/>
                    <a:gd name="connsiteY111" fmla="*/ 1575781 h 4071518"/>
                    <a:gd name="connsiteX112" fmla="*/ 2138824 w 4690619"/>
                    <a:gd name="connsiteY112" fmla="*/ 1699225 h 4071518"/>
                    <a:gd name="connsiteX113" fmla="*/ 2385658 w 4690619"/>
                    <a:gd name="connsiteY113" fmla="*/ 1639125 h 4071518"/>
                    <a:gd name="connsiteX114" fmla="*/ 2389308 w 4690619"/>
                    <a:gd name="connsiteY114" fmla="*/ 1636794 h 4071518"/>
                    <a:gd name="connsiteX115" fmla="*/ 2393162 w 4690619"/>
                    <a:gd name="connsiteY115" fmla="*/ 1634868 h 4071518"/>
                    <a:gd name="connsiteX116" fmla="*/ 2505423 w 4690619"/>
                    <a:gd name="connsiteY116" fmla="*/ 1571423 h 4071518"/>
                    <a:gd name="connsiteX117" fmla="*/ 2481491 w 4690619"/>
                    <a:gd name="connsiteY117" fmla="*/ 1497945 h 4071518"/>
                    <a:gd name="connsiteX118" fmla="*/ 2480781 w 4690619"/>
                    <a:gd name="connsiteY118" fmla="*/ 1485985 h 4071518"/>
                    <a:gd name="connsiteX119" fmla="*/ 2362130 w 4690619"/>
                    <a:gd name="connsiteY119" fmla="*/ 1468756 h 4071518"/>
                    <a:gd name="connsiteX120" fmla="*/ 2383528 w 4690619"/>
                    <a:gd name="connsiteY120" fmla="*/ 1495310 h 4071518"/>
                    <a:gd name="connsiteX121" fmla="*/ 2354930 w 4690619"/>
                    <a:gd name="connsiteY121" fmla="*/ 1512032 h 4071518"/>
                    <a:gd name="connsiteX122" fmla="*/ 2261430 w 4690619"/>
                    <a:gd name="connsiteY122" fmla="*/ 1458215 h 4071518"/>
                    <a:gd name="connsiteX123" fmla="*/ 2252810 w 4690619"/>
                    <a:gd name="connsiteY123" fmla="*/ 1427202 h 4071518"/>
                    <a:gd name="connsiteX124" fmla="*/ 2156165 w 4690619"/>
                    <a:gd name="connsiteY124" fmla="*/ 1212848 h 4071518"/>
                    <a:gd name="connsiteX125" fmla="*/ 2081629 w 4690619"/>
                    <a:gd name="connsiteY125" fmla="*/ 1316630 h 4071518"/>
                    <a:gd name="connsiteX126" fmla="*/ 1980522 w 4690619"/>
                    <a:gd name="connsiteY126" fmla="*/ 1414635 h 4071518"/>
                    <a:gd name="connsiteX127" fmla="*/ 1960950 w 4690619"/>
                    <a:gd name="connsiteY127" fmla="*/ 1424871 h 4071518"/>
                    <a:gd name="connsiteX128" fmla="*/ 1943507 w 4690619"/>
                    <a:gd name="connsiteY128" fmla="*/ 1431054 h 4071518"/>
                    <a:gd name="connsiteX129" fmla="*/ 1914504 w 4690619"/>
                    <a:gd name="connsiteY129" fmla="*/ 1614598 h 4071518"/>
                    <a:gd name="connsiteX130" fmla="*/ 1922414 w 4690619"/>
                    <a:gd name="connsiteY130" fmla="*/ 1711894 h 4071518"/>
                    <a:gd name="connsiteX131" fmla="*/ 1926166 w 4690619"/>
                    <a:gd name="connsiteY131" fmla="*/ 1732468 h 4071518"/>
                    <a:gd name="connsiteX132" fmla="*/ 1930730 w 4690619"/>
                    <a:gd name="connsiteY132" fmla="*/ 1753346 h 4071518"/>
                    <a:gd name="connsiteX133" fmla="*/ 1999790 w 4690619"/>
                    <a:gd name="connsiteY133" fmla="*/ 1915404 h 4071518"/>
                    <a:gd name="connsiteX134" fmla="*/ 2104040 w 4690619"/>
                    <a:gd name="connsiteY134" fmla="*/ 2038747 h 4071518"/>
                    <a:gd name="connsiteX135" fmla="*/ 2088423 w 4690619"/>
                    <a:gd name="connsiteY135" fmla="*/ 2120435 h 4071518"/>
                    <a:gd name="connsiteX136" fmla="*/ 2053741 w 4690619"/>
                    <a:gd name="connsiteY136" fmla="*/ 2185805 h 4071518"/>
                    <a:gd name="connsiteX137" fmla="*/ 1935496 w 4690619"/>
                    <a:gd name="connsiteY137" fmla="*/ 2317256 h 4071518"/>
                    <a:gd name="connsiteX138" fmla="*/ 1879010 w 4690619"/>
                    <a:gd name="connsiteY138" fmla="*/ 2376546 h 4071518"/>
                    <a:gd name="connsiteX139" fmla="*/ 1817048 w 4690619"/>
                    <a:gd name="connsiteY139" fmla="*/ 2502726 h 4071518"/>
                    <a:gd name="connsiteX140" fmla="*/ 1808935 w 4690619"/>
                    <a:gd name="connsiteY140" fmla="*/ 2519246 h 4071518"/>
                    <a:gd name="connsiteX141" fmla="*/ 1800823 w 4690619"/>
                    <a:gd name="connsiteY141" fmla="*/ 2535766 h 4071518"/>
                    <a:gd name="connsiteX142" fmla="*/ 1798592 w 4690619"/>
                    <a:gd name="connsiteY142" fmla="*/ 2540327 h 4071518"/>
                    <a:gd name="connsiteX143" fmla="*/ 1795651 w 4690619"/>
                    <a:gd name="connsiteY143" fmla="*/ 2546408 h 4071518"/>
                    <a:gd name="connsiteX144" fmla="*/ 1783887 w 4690619"/>
                    <a:gd name="connsiteY144" fmla="*/ 2570428 h 4071518"/>
                    <a:gd name="connsiteX145" fmla="*/ 1713812 w 4690619"/>
                    <a:gd name="connsiteY145" fmla="*/ 2713230 h 4071518"/>
                    <a:gd name="connsiteX146" fmla="*/ 1667062 w 4690619"/>
                    <a:gd name="connsiteY146" fmla="*/ 2840626 h 4071518"/>
                    <a:gd name="connsiteX147" fmla="*/ 1575590 w 4690619"/>
                    <a:gd name="connsiteY147" fmla="*/ 3205992 h 4071518"/>
                    <a:gd name="connsiteX148" fmla="*/ 1569505 w 4690619"/>
                    <a:gd name="connsiteY148" fmla="*/ 3238424 h 4071518"/>
                    <a:gd name="connsiteX149" fmla="*/ 1550440 w 4690619"/>
                    <a:gd name="connsiteY149" fmla="*/ 3349706 h 4071518"/>
                    <a:gd name="connsiteX150" fmla="*/ 1638363 w 4690619"/>
                    <a:gd name="connsiteY150" fmla="*/ 3357206 h 4071518"/>
                    <a:gd name="connsiteX151" fmla="*/ 1621630 w 4690619"/>
                    <a:gd name="connsiteY151" fmla="*/ 3385786 h 4071518"/>
                    <a:gd name="connsiteX152" fmla="*/ 1553685 w 4690619"/>
                    <a:gd name="connsiteY152" fmla="*/ 3385786 h 4071518"/>
                    <a:gd name="connsiteX153" fmla="*/ 1531375 w 4690619"/>
                    <a:gd name="connsiteY153" fmla="*/ 3597608 h 4071518"/>
                    <a:gd name="connsiteX154" fmla="*/ 1312530 w 4690619"/>
                    <a:gd name="connsiteY154" fmla="*/ 3701694 h 4071518"/>
                    <a:gd name="connsiteX155" fmla="*/ 1301984 w 4690619"/>
                    <a:gd name="connsiteY155" fmla="*/ 3700579 h 4071518"/>
                    <a:gd name="connsiteX156" fmla="*/ 1279978 w 4690619"/>
                    <a:gd name="connsiteY156" fmla="*/ 3696018 h 4071518"/>
                    <a:gd name="connsiteX157" fmla="*/ 1221667 w 4690619"/>
                    <a:gd name="connsiteY157" fmla="*/ 3672201 h 4071518"/>
                    <a:gd name="connsiteX158" fmla="*/ 1181407 w 4690619"/>
                    <a:gd name="connsiteY158" fmla="*/ 3741626 h 4071518"/>
                    <a:gd name="connsiteX159" fmla="*/ 1025944 w 4690619"/>
                    <a:gd name="connsiteY159" fmla="*/ 3900947 h 4071518"/>
                    <a:gd name="connsiteX160" fmla="*/ 891879 w 4690619"/>
                    <a:gd name="connsiteY160" fmla="*/ 3765443 h 4071518"/>
                    <a:gd name="connsiteX161" fmla="*/ 972703 w 4690619"/>
                    <a:gd name="connsiteY161" fmla="*/ 3539027 h 4071518"/>
                    <a:gd name="connsiteX162" fmla="*/ 1019555 w 4690619"/>
                    <a:gd name="connsiteY162" fmla="*/ 3585851 h 4071518"/>
                    <a:gd name="connsiteX163" fmla="*/ 957695 w 4690619"/>
                    <a:gd name="connsiteY163" fmla="*/ 3760578 h 4071518"/>
                    <a:gd name="connsiteX164" fmla="*/ 992276 w 4690619"/>
                    <a:gd name="connsiteY164" fmla="*/ 3832232 h 4071518"/>
                    <a:gd name="connsiteX165" fmla="*/ 1078171 w 4690619"/>
                    <a:gd name="connsiteY165" fmla="*/ 3790577 h 4071518"/>
                    <a:gd name="connsiteX166" fmla="*/ 1162544 w 4690619"/>
                    <a:gd name="connsiteY166" fmla="*/ 3641796 h 4071518"/>
                    <a:gd name="connsiteX167" fmla="*/ 1168223 w 4690619"/>
                    <a:gd name="connsiteY167" fmla="*/ 3632168 h 4071518"/>
                    <a:gd name="connsiteX168" fmla="*/ 1111028 w 4690619"/>
                    <a:gd name="connsiteY168" fmla="*/ 3522609 h 4071518"/>
                    <a:gd name="connsiteX169" fmla="*/ 1167818 w 4690619"/>
                    <a:gd name="connsiteY169" fmla="*/ 3407678 h 4071518"/>
                    <a:gd name="connsiteX170" fmla="*/ 1291437 w 4690619"/>
                    <a:gd name="connsiteY170" fmla="*/ 3287984 h 4071518"/>
                    <a:gd name="connsiteX171" fmla="*/ 1327641 w 4690619"/>
                    <a:gd name="connsiteY171" fmla="*/ 3251093 h 4071518"/>
                    <a:gd name="connsiteX172" fmla="*/ 1373681 w 4690619"/>
                    <a:gd name="connsiteY172" fmla="*/ 3256160 h 4071518"/>
                    <a:gd name="connsiteX173" fmla="*/ 1419924 w 4690619"/>
                    <a:gd name="connsiteY173" fmla="*/ 3162006 h 4071518"/>
                    <a:gd name="connsiteX174" fmla="*/ 1330277 w 4690619"/>
                    <a:gd name="connsiteY174" fmla="*/ 2969543 h 4071518"/>
                    <a:gd name="connsiteX175" fmla="*/ 1499836 w 4690619"/>
                    <a:gd name="connsiteY175" fmla="*/ 2521881 h 4071518"/>
                    <a:gd name="connsiteX176" fmla="*/ 1562710 w 4690619"/>
                    <a:gd name="connsiteY176" fmla="*/ 2395802 h 4071518"/>
                    <a:gd name="connsiteX177" fmla="*/ 882042 w 4690619"/>
                    <a:gd name="connsiteY177" fmla="*/ 1995673 h 4071518"/>
                    <a:gd name="connsiteX178" fmla="*/ 877073 w 4690619"/>
                    <a:gd name="connsiteY178" fmla="*/ 1991417 h 4071518"/>
                    <a:gd name="connsiteX179" fmla="*/ 4131 w 4690619"/>
                    <a:gd name="connsiteY179" fmla="*/ 918021 h 4071518"/>
                    <a:gd name="connsiteX180" fmla="*/ 1596 w 4690619"/>
                    <a:gd name="connsiteY180" fmla="*/ 898967 h 4071518"/>
                    <a:gd name="connsiteX181" fmla="*/ 318301 w 4690619"/>
                    <a:gd name="connsiteY181" fmla="*/ 189317 h 4071518"/>
                    <a:gd name="connsiteX182" fmla="*/ 318504 w 4690619"/>
                    <a:gd name="connsiteY182" fmla="*/ 188911 h 4071518"/>
                    <a:gd name="connsiteX183" fmla="*/ 318909 w 4690619"/>
                    <a:gd name="connsiteY183" fmla="*/ 188202 h 4071518"/>
                    <a:gd name="connsiteX184" fmla="*/ 320735 w 4690619"/>
                    <a:gd name="connsiteY184" fmla="*/ 185364 h 4071518"/>
                    <a:gd name="connsiteX185" fmla="*/ 321242 w 4690619"/>
                    <a:gd name="connsiteY185" fmla="*/ 184756 h 4071518"/>
                    <a:gd name="connsiteX186" fmla="*/ 324081 w 4690619"/>
                    <a:gd name="connsiteY186" fmla="*/ 182121 h 4071518"/>
                    <a:gd name="connsiteX187" fmla="*/ 324690 w 4690619"/>
                    <a:gd name="connsiteY187" fmla="*/ 181715 h 4071518"/>
                    <a:gd name="connsiteX188" fmla="*/ 327935 w 4690619"/>
                    <a:gd name="connsiteY188" fmla="*/ 179891 h 4071518"/>
                    <a:gd name="connsiteX189" fmla="*/ 328138 w 4690619"/>
                    <a:gd name="connsiteY189" fmla="*/ 179790 h 4071518"/>
                    <a:gd name="connsiteX190" fmla="*/ 328442 w 4690619"/>
                    <a:gd name="connsiteY190" fmla="*/ 179688 h 4071518"/>
                    <a:gd name="connsiteX191" fmla="*/ 328543 w 4690619"/>
                    <a:gd name="connsiteY191" fmla="*/ 179587 h 4071518"/>
                    <a:gd name="connsiteX192" fmla="*/ 962157 w 4690619"/>
                    <a:gd name="connsiteY192" fmla="*/ 31414 h 4071518"/>
                    <a:gd name="connsiteX193" fmla="*/ 2545176 w 4690619"/>
                    <a:gd name="connsiteY193" fmla="*/ 151310 h 4071518"/>
                    <a:gd name="connsiteX194" fmla="*/ 2549334 w 4690619"/>
                    <a:gd name="connsiteY194" fmla="*/ 153033 h 4071518"/>
                    <a:gd name="connsiteX195" fmla="*/ 3529975 w 4690619"/>
                    <a:gd name="connsiteY195" fmla="*/ 714714 h 4071518"/>
                    <a:gd name="connsiteX196" fmla="*/ 3534843 w 4690619"/>
                    <a:gd name="connsiteY196" fmla="*/ 718666 h 4071518"/>
                    <a:gd name="connsiteX197" fmla="*/ 4690011 w 4690619"/>
                    <a:gd name="connsiteY197" fmla="*/ 2631035 h 4071518"/>
                    <a:gd name="connsiteX198" fmla="*/ 4690011 w 4690619"/>
                    <a:gd name="connsiteY198" fmla="*/ 2631339 h 4071518"/>
                    <a:gd name="connsiteX199" fmla="*/ 4690619 w 4690619"/>
                    <a:gd name="connsiteY199" fmla="*/ 2635596 h 4071518"/>
                    <a:gd name="connsiteX200" fmla="*/ 1434020 w 4690619"/>
                    <a:gd name="connsiteY200" fmla="*/ 3284538 h 4071518"/>
                    <a:gd name="connsiteX201" fmla="*/ 1437468 w 4690619"/>
                    <a:gd name="connsiteY201" fmla="*/ 3286464 h 4071518"/>
                    <a:gd name="connsiteX202" fmla="*/ 1518090 w 4690619"/>
                    <a:gd name="connsiteY202" fmla="*/ 3346868 h 4071518"/>
                    <a:gd name="connsiteX203" fmla="*/ 1537662 w 4690619"/>
                    <a:gd name="connsiteY203" fmla="*/ 3232343 h 4071518"/>
                    <a:gd name="connsiteX204" fmla="*/ 1473165 w 4690619"/>
                    <a:gd name="connsiteY204" fmla="*/ 3204877 h 4071518"/>
                    <a:gd name="connsiteX205" fmla="*/ 1434020 w 4690619"/>
                    <a:gd name="connsiteY205" fmla="*/ 3284538 h 4071518"/>
                    <a:gd name="connsiteX206" fmla="*/ 1269532 w 4690619"/>
                    <a:gd name="connsiteY206" fmla="*/ 3356091 h 4071518"/>
                    <a:gd name="connsiteX207" fmla="*/ 1308778 w 4690619"/>
                    <a:gd name="connsiteY207" fmla="*/ 3393084 h 4071518"/>
                    <a:gd name="connsiteX208" fmla="*/ 1350762 w 4690619"/>
                    <a:gd name="connsiteY208" fmla="*/ 3432711 h 4071518"/>
                    <a:gd name="connsiteX209" fmla="*/ 1389805 w 4690619"/>
                    <a:gd name="connsiteY209" fmla="*/ 3469501 h 4071518"/>
                    <a:gd name="connsiteX210" fmla="*/ 1410696 w 4690619"/>
                    <a:gd name="connsiteY210" fmla="*/ 3421158 h 4071518"/>
                    <a:gd name="connsiteX211" fmla="*/ 1398831 w 4690619"/>
                    <a:gd name="connsiteY211" fmla="*/ 3404435 h 4071518"/>
                    <a:gd name="connsiteX212" fmla="*/ 1398222 w 4690619"/>
                    <a:gd name="connsiteY212" fmla="*/ 3404131 h 4071518"/>
                    <a:gd name="connsiteX213" fmla="*/ 1381287 w 4690619"/>
                    <a:gd name="connsiteY213" fmla="*/ 3391969 h 4071518"/>
                    <a:gd name="connsiteX214" fmla="*/ 1327134 w 4690619"/>
                    <a:gd name="connsiteY214" fmla="*/ 3352240 h 4071518"/>
                    <a:gd name="connsiteX215" fmla="*/ 1302491 w 4690619"/>
                    <a:gd name="connsiteY215" fmla="*/ 3324166 h 4071518"/>
                    <a:gd name="connsiteX216" fmla="*/ 1269532 w 4690619"/>
                    <a:gd name="connsiteY216" fmla="*/ 3356091 h 4071518"/>
                    <a:gd name="connsiteX217" fmla="*/ 1201993 w 4690619"/>
                    <a:gd name="connsiteY217" fmla="*/ 3420144 h 4071518"/>
                    <a:gd name="connsiteX218" fmla="*/ 1262535 w 4690619"/>
                    <a:gd name="connsiteY218" fmla="*/ 3478724 h 4071518"/>
                    <a:gd name="connsiteX219" fmla="*/ 1307764 w 4690619"/>
                    <a:gd name="connsiteY219" fmla="*/ 3522507 h 4071518"/>
                    <a:gd name="connsiteX220" fmla="*/ 1318716 w 4690619"/>
                    <a:gd name="connsiteY220" fmla="*/ 3533149 h 4071518"/>
                    <a:gd name="connsiteX221" fmla="*/ 1367089 w 4690619"/>
                    <a:gd name="connsiteY221" fmla="*/ 3493724 h 4071518"/>
                    <a:gd name="connsiteX222" fmla="*/ 1245599 w 4690619"/>
                    <a:gd name="connsiteY222" fmla="*/ 3379199 h 4071518"/>
                    <a:gd name="connsiteX223" fmla="*/ 1227346 w 4690619"/>
                    <a:gd name="connsiteY223" fmla="*/ 3396834 h 4071518"/>
                    <a:gd name="connsiteX224" fmla="*/ 1201993 w 4690619"/>
                    <a:gd name="connsiteY224" fmla="*/ 3420144 h 4071518"/>
                    <a:gd name="connsiteX225" fmla="*/ 1209700 w 4690619"/>
                    <a:gd name="connsiteY225" fmla="*/ 3562844 h 4071518"/>
                    <a:gd name="connsiteX226" fmla="*/ 1143682 w 4690619"/>
                    <a:gd name="connsiteY226" fmla="*/ 3507913 h 4071518"/>
                    <a:gd name="connsiteX227" fmla="*/ 1186173 w 4690619"/>
                    <a:gd name="connsiteY227" fmla="*/ 3602878 h 4071518"/>
                    <a:gd name="connsiteX228" fmla="*/ 1209700 w 4690619"/>
                    <a:gd name="connsiteY228" fmla="*/ 3562844 h 4071518"/>
                    <a:gd name="connsiteX229" fmla="*/ 1226737 w 4690619"/>
                    <a:gd name="connsiteY229" fmla="*/ 3533149 h 4071518"/>
                    <a:gd name="connsiteX230" fmla="*/ 1283730 w 4690619"/>
                    <a:gd name="connsiteY230" fmla="*/ 3545412 h 4071518"/>
                    <a:gd name="connsiteX231" fmla="*/ 1242050 w 4690619"/>
                    <a:gd name="connsiteY231" fmla="*/ 3505075 h 4071518"/>
                    <a:gd name="connsiteX232" fmla="*/ 1178060 w 4690619"/>
                    <a:gd name="connsiteY232" fmla="*/ 3443150 h 4071518"/>
                    <a:gd name="connsiteX233" fmla="*/ 1155040 w 4690619"/>
                    <a:gd name="connsiteY233" fmla="*/ 3473251 h 4071518"/>
                    <a:gd name="connsiteX234" fmla="*/ 1226737 w 4690619"/>
                    <a:gd name="connsiteY234" fmla="*/ 3533149 h 4071518"/>
                    <a:gd name="connsiteX235" fmla="*/ 1537966 w 4690619"/>
                    <a:gd name="connsiteY235" fmla="*/ 3423894 h 4071518"/>
                    <a:gd name="connsiteX236" fmla="*/ 1524276 w 4690619"/>
                    <a:gd name="connsiteY236" fmla="*/ 3401496 h 4071518"/>
                    <a:gd name="connsiteX237" fmla="*/ 1511701 w 4690619"/>
                    <a:gd name="connsiteY237" fmla="*/ 3387408 h 4071518"/>
                    <a:gd name="connsiteX238" fmla="*/ 1419417 w 4690619"/>
                    <a:gd name="connsiteY238" fmla="*/ 3314335 h 4071518"/>
                    <a:gd name="connsiteX239" fmla="*/ 1394673 w 4690619"/>
                    <a:gd name="connsiteY239" fmla="*/ 3301464 h 4071518"/>
                    <a:gd name="connsiteX240" fmla="*/ 1359281 w 4690619"/>
                    <a:gd name="connsiteY240" fmla="*/ 3286869 h 4071518"/>
                    <a:gd name="connsiteX241" fmla="*/ 1352283 w 4690619"/>
                    <a:gd name="connsiteY241" fmla="*/ 3285957 h 4071518"/>
                    <a:gd name="connsiteX242" fmla="*/ 1334030 w 4690619"/>
                    <a:gd name="connsiteY242" fmla="*/ 3293659 h 4071518"/>
                    <a:gd name="connsiteX243" fmla="*/ 1341432 w 4690619"/>
                    <a:gd name="connsiteY243" fmla="*/ 3318389 h 4071518"/>
                    <a:gd name="connsiteX244" fmla="*/ 1343055 w 4690619"/>
                    <a:gd name="connsiteY244" fmla="*/ 3320010 h 4071518"/>
                    <a:gd name="connsiteX245" fmla="*/ 1391326 w 4690619"/>
                    <a:gd name="connsiteY245" fmla="*/ 3358524 h 4071518"/>
                    <a:gd name="connsiteX246" fmla="*/ 1396296 w 4690619"/>
                    <a:gd name="connsiteY246" fmla="*/ 3360753 h 4071518"/>
                    <a:gd name="connsiteX247" fmla="*/ 1396600 w 4690619"/>
                    <a:gd name="connsiteY247" fmla="*/ 3360956 h 4071518"/>
                    <a:gd name="connsiteX248" fmla="*/ 1446393 w 4690619"/>
                    <a:gd name="connsiteY248" fmla="*/ 3438387 h 4071518"/>
                    <a:gd name="connsiteX249" fmla="*/ 1358672 w 4690619"/>
                    <a:gd name="connsiteY249" fmla="*/ 3546325 h 4071518"/>
                    <a:gd name="connsiteX250" fmla="*/ 1276935 w 4690619"/>
                    <a:gd name="connsiteY250" fmla="*/ 3579466 h 4071518"/>
                    <a:gd name="connsiteX251" fmla="*/ 1239413 w 4690619"/>
                    <a:gd name="connsiteY251" fmla="*/ 3643620 h 4071518"/>
                    <a:gd name="connsiteX252" fmla="*/ 1288496 w 4690619"/>
                    <a:gd name="connsiteY252" fmla="*/ 3664600 h 4071518"/>
                    <a:gd name="connsiteX253" fmla="*/ 1290220 w 4690619"/>
                    <a:gd name="connsiteY253" fmla="*/ 3665107 h 4071518"/>
                    <a:gd name="connsiteX254" fmla="*/ 1321252 w 4690619"/>
                    <a:gd name="connsiteY254" fmla="*/ 3670073 h 4071518"/>
                    <a:gd name="connsiteX255" fmla="*/ 1500850 w 4690619"/>
                    <a:gd name="connsiteY255" fmla="*/ 3585344 h 4071518"/>
                    <a:gd name="connsiteX256" fmla="*/ 1537966 w 4690619"/>
                    <a:gd name="connsiteY256" fmla="*/ 3423894 h 4071518"/>
                    <a:gd name="connsiteX257" fmla="*/ 47433 w 4690619"/>
                    <a:gd name="connsiteY257" fmla="*/ 886502 h 4071518"/>
                    <a:gd name="connsiteX258" fmla="*/ 556616 w 4690619"/>
                    <a:gd name="connsiteY258" fmla="*/ 828124 h 4071518"/>
                    <a:gd name="connsiteX259" fmla="*/ 872408 w 4690619"/>
                    <a:gd name="connsiteY259" fmla="*/ 793462 h 4071518"/>
                    <a:gd name="connsiteX260" fmla="*/ 895327 w 4690619"/>
                    <a:gd name="connsiteY260" fmla="*/ 791030 h 4071518"/>
                    <a:gd name="connsiteX261" fmla="*/ 918347 w 4690619"/>
                    <a:gd name="connsiteY261" fmla="*/ 788598 h 4071518"/>
                    <a:gd name="connsiteX262" fmla="*/ 2389410 w 4690619"/>
                    <a:gd name="connsiteY262" fmla="*/ 655829 h 4071518"/>
                    <a:gd name="connsiteX263" fmla="*/ 1921704 w 4690619"/>
                    <a:gd name="connsiteY263" fmla="*/ 391307 h 4071518"/>
                    <a:gd name="connsiteX264" fmla="*/ 382798 w 4690619"/>
                    <a:gd name="connsiteY264" fmla="*/ 220532 h 4071518"/>
                    <a:gd name="connsiteX265" fmla="*/ 354504 w 4690619"/>
                    <a:gd name="connsiteY265" fmla="*/ 217390 h 4071518"/>
                    <a:gd name="connsiteX266" fmla="*/ 346392 w 4690619"/>
                    <a:gd name="connsiteY266" fmla="*/ 216478 h 4071518"/>
                    <a:gd name="connsiteX267" fmla="*/ 340611 w 4690619"/>
                    <a:gd name="connsiteY267" fmla="*/ 229451 h 4071518"/>
                    <a:gd name="connsiteX268" fmla="*/ 47433 w 4690619"/>
                    <a:gd name="connsiteY268" fmla="*/ 886502 h 4071518"/>
                    <a:gd name="connsiteX269" fmla="*/ 1864914 w 4690619"/>
                    <a:gd name="connsiteY269" fmla="*/ 1278624 h 4071518"/>
                    <a:gd name="connsiteX270" fmla="*/ 1579849 w 4690619"/>
                    <a:gd name="connsiteY270" fmla="*/ 1489938 h 4071518"/>
                    <a:gd name="connsiteX271" fmla="*/ 1564942 w 4690619"/>
                    <a:gd name="connsiteY271" fmla="*/ 1500985 h 4071518"/>
                    <a:gd name="connsiteX272" fmla="*/ 1550034 w 4690619"/>
                    <a:gd name="connsiteY272" fmla="*/ 1512032 h 4071518"/>
                    <a:gd name="connsiteX273" fmla="*/ 923114 w 4690619"/>
                    <a:gd name="connsiteY273" fmla="*/ 1977228 h 4071518"/>
                    <a:gd name="connsiteX274" fmla="*/ 1578531 w 4690619"/>
                    <a:gd name="connsiteY274" fmla="*/ 2362559 h 4071518"/>
                    <a:gd name="connsiteX275" fmla="*/ 1739266 w 4690619"/>
                    <a:gd name="connsiteY275" fmla="*/ 1927972 h 4071518"/>
                    <a:gd name="connsiteX276" fmla="*/ 1793724 w 4690619"/>
                    <a:gd name="connsiteY276" fmla="*/ 1708347 h 4071518"/>
                    <a:gd name="connsiteX277" fmla="*/ 1797476 w 4690619"/>
                    <a:gd name="connsiteY277" fmla="*/ 1690205 h 4071518"/>
                    <a:gd name="connsiteX278" fmla="*/ 1801127 w 4690619"/>
                    <a:gd name="connsiteY278" fmla="*/ 1672064 h 4071518"/>
                    <a:gd name="connsiteX279" fmla="*/ 1810862 w 4690619"/>
                    <a:gd name="connsiteY279" fmla="*/ 1620882 h 4071518"/>
                    <a:gd name="connsiteX280" fmla="*/ 1858627 w 4690619"/>
                    <a:gd name="connsiteY280" fmla="*/ 1306698 h 4071518"/>
                    <a:gd name="connsiteX281" fmla="*/ 1864914 w 4690619"/>
                    <a:gd name="connsiteY281" fmla="*/ 1278624 h 4071518"/>
                    <a:gd name="connsiteX282" fmla="*/ 2274613 w 4690619"/>
                    <a:gd name="connsiteY282" fmla="*/ 933629 h 4071518"/>
                    <a:gd name="connsiteX283" fmla="*/ 2536861 w 4690619"/>
                    <a:gd name="connsiteY283" fmla="*/ 739038 h 4071518"/>
                    <a:gd name="connsiteX284" fmla="*/ 2441636 w 4690619"/>
                    <a:gd name="connsiteY284" fmla="*/ 685221 h 4071518"/>
                    <a:gd name="connsiteX285" fmla="*/ 1926166 w 4690619"/>
                    <a:gd name="connsiteY285" fmla="*/ 724443 h 4071518"/>
                    <a:gd name="connsiteX286" fmla="*/ 946742 w 4690619"/>
                    <a:gd name="connsiteY286" fmla="*/ 818699 h 4071518"/>
                    <a:gd name="connsiteX287" fmla="*/ 923824 w 4690619"/>
                    <a:gd name="connsiteY287" fmla="*/ 821131 h 4071518"/>
                    <a:gd name="connsiteX288" fmla="*/ 900905 w 4690619"/>
                    <a:gd name="connsiteY288" fmla="*/ 823563 h 4071518"/>
                    <a:gd name="connsiteX289" fmla="*/ 52402 w 4690619"/>
                    <a:gd name="connsiteY289" fmla="*/ 919035 h 4071518"/>
                    <a:gd name="connsiteX290" fmla="*/ 896240 w 4690619"/>
                    <a:gd name="connsiteY290" fmla="*/ 1956349 h 4071518"/>
                    <a:gd name="connsiteX291" fmla="*/ 1249757 w 4690619"/>
                    <a:gd name="connsiteY291" fmla="*/ 1693955 h 4071518"/>
                    <a:gd name="connsiteX292" fmla="*/ 1527521 w 4690619"/>
                    <a:gd name="connsiteY292" fmla="*/ 1488012 h 4071518"/>
                    <a:gd name="connsiteX293" fmla="*/ 1542428 w 4690619"/>
                    <a:gd name="connsiteY293" fmla="*/ 1476965 h 4071518"/>
                    <a:gd name="connsiteX294" fmla="*/ 1557336 w 4690619"/>
                    <a:gd name="connsiteY294" fmla="*/ 1465918 h 4071518"/>
                    <a:gd name="connsiteX295" fmla="*/ 1880227 w 4690619"/>
                    <a:gd name="connsiteY295" fmla="*/ 1226429 h 4071518"/>
                    <a:gd name="connsiteX296" fmla="*/ 2163366 w 4690619"/>
                    <a:gd name="connsiteY296" fmla="*/ 952176 h 4071518"/>
                    <a:gd name="connsiteX297" fmla="*/ 2163670 w 4690619"/>
                    <a:gd name="connsiteY297" fmla="*/ 952075 h 4071518"/>
                    <a:gd name="connsiteX298" fmla="*/ 2274613 w 4690619"/>
                    <a:gd name="connsiteY298" fmla="*/ 933629 h 4071518"/>
                    <a:gd name="connsiteX299" fmla="*/ 2512319 w 4690619"/>
                    <a:gd name="connsiteY299" fmla="*/ 1605983 h 4071518"/>
                    <a:gd name="connsiteX300" fmla="*/ 2413748 w 4690619"/>
                    <a:gd name="connsiteY300" fmla="*/ 1662131 h 4071518"/>
                    <a:gd name="connsiteX301" fmla="*/ 2400362 w 4690619"/>
                    <a:gd name="connsiteY301" fmla="*/ 1818818 h 4071518"/>
                    <a:gd name="connsiteX302" fmla="*/ 2396306 w 4690619"/>
                    <a:gd name="connsiteY302" fmla="*/ 1868074 h 4071518"/>
                    <a:gd name="connsiteX303" fmla="*/ 2394075 w 4690619"/>
                    <a:gd name="connsiteY303" fmla="*/ 1886519 h 4071518"/>
                    <a:gd name="connsiteX304" fmla="*/ 2408576 w 4690619"/>
                    <a:gd name="connsiteY304" fmla="*/ 1872128 h 4071518"/>
                    <a:gd name="connsiteX305" fmla="*/ 2509683 w 4690619"/>
                    <a:gd name="connsiteY305" fmla="*/ 1753447 h 4071518"/>
                    <a:gd name="connsiteX306" fmla="*/ 2512319 w 4690619"/>
                    <a:gd name="connsiteY306" fmla="*/ 1605983 h 4071518"/>
                    <a:gd name="connsiteX307" fmla="*/ 2580772 w 4690619"/>
                    <a:gd name="connsiteY307" fmla="*/ 770760 h 4071518"/>
                    <a:gd name="connsiteX308" fmla="*/ 2583814 w 4690619"/>
                    <a:gd name="connsiteY308" fmla="*/ 765389 h 4071518"/>
                    <a:gd name="connsiteX309" fmla="*/ 2568400 w 4690619"/>
                    <a:gd name="connsiteY309" fmla="*/ 756672 h 4071518"/>
                    <a:gd name="connsiteX310" fmla="*/ 2327752 w 4690619"/>
                    <a:gd name="connsiteY310" fmla="*/ 935352 h 4071518"/>
                    <a:gd name="connsiteX311" fmla="*/ 2489502 w 4690619"/>
                    <a:gd name="connsiteY311" fmla="*/ 973156 h 4071518"/>
                    <a:gd name="connsiteX312" fmla="*/ 2580772 w 4690619"/>
                    <a:gd name="connsiteY312" fmla="*/ 770760 h 4071518"/>
                    <a:gd name="connsiteX313" fmla="*/ 3026370 w 4690619"/>
                    <a:gd name="connsiteY313" fmla="*/ 2145265 h 4071518"/>
                    <a:gd name="connsiteX314" fmla="*/ 3023023 w 4690619"/>
                    <a:gd name="connsiteY314" fmla="*/ 2112935 h 4071518"/>
                    <a:gd name="connsiteX315" fmla="*/ 3020894 w 4690619"/>
                    <a:gd name="connsiteY315" fmla="*/ 2092868 h 4071518"/>
                    <a:gd name="connsiteX316" fmla="*/ 3018764 w 4690619"/>
                    <a:gd name="connsiteY316" fmla="*/ 2072800 h 4071518"/>
                    <a:gd name="connsiteX317" fmla="*/ 2901229 w 4690619"/>
                    <a:gd name="connsiteY317" fmla="*/ 944980 h 4071518"/>
                    <a:gd name="connsiteX318" fmla="*/ 2640198 w 4690619"/>
                    <a:gd name="connsiteY318" fmla="*/ 797415 h 4071518"/>
                    <a:gd name="connsiteX319" fmla="*/ 2637866 w 4690619"/>
                    <a:gd name="connsiteY319" fmla="*/ 804205 h 4071518"/>
                    <a:gd name="connsiteX320" fmla="*/ 2549740 w 4690619"/>
                    <a:gd name="connsiteY320" fmla="*/ 999405 h 4071518"/>
                    <a:gd name="connsiteX321" fmla="*/ 2753981 w 4690619"/>
                    <a:gd name="connsiteY321" fmla="*/ 1197341 h 4071518"/>
                    <a:gd name="connsiteX322" fmla="*/ 2944126 w 4690619"/>
                    <a:gd name="connsiteY322" fmla="*/ 1991112 h 4071518"/>
                    <a:gd name="connsiteX323" fmla="*/ 2973941 w 4690619"/>
                    <a:gd name="connsiteY323" fmla="*/ 2058003 h 4071518"/>
                    <a:gd name="connsiteX324" fmla="*/ 2986515 w 4690619"/>
                    <a:gd name="connsiteY324" fmla="*/ 2081516 h 4071518"/>
                    <a:gd name="connsiteX325" fmla="*/ 3000510 w 4690619"/>
                    <a:gd name="connsiteY325" fmla="*/ 2105536 h 4071518"/>
                    <a:gd name="connsiteX326" fmla="*/ 3026370 w 4690619"/>
                    <a:gd name="connsiteY326" fmla="*/ 2145265 h 4071518"/>
                    <a:gd name="connsiteX327" fmla="*/ 4014109 w 4690619"/>
                    <a:gd name="connsiteY327" fmla="*/ 3205384 h 4071518"/>
                    <a:gd name="connsiteX328" fmla="*/ 3854489 w 4690619"/>
                    <a:gd name="connsiteY328" fmla="*/ 2720324 h 4071518"/>
                    <a:gd name="connsiteX329" fmla="*/ 3725393 w 4690619"/>
                    <a:gd name="connsiteY329" fmla="*/ 2344114 h 4071518"/>
                    <a:gd name="connsiteX330" fmla="*/ 3717686 w 4690619"/>
                    <a:gd name="connsiteY330" fmla="*/ 2322222 h 4071518"/>
                    <a:gd name="connsiteX331" fmla="*/ 3709979 w 4690619"/>
                    <a:gd name="connsiteY331" fmla="*/ 2300331 h 4071518"/>
                    <a:gd name="connsiteX332" fmla="*/ 3231929 w 4690619"/>
                    <a:gd name="connsiteY332" fmla="*/ 1131869 h 4071518"/>
                    <a:gd name="connsiteX333" fmla="*/ 2936723 w 4690619"/>
                    <a:gd name="connsiteY333" fmla="*/ 964946 h 4071518"/>
                    <a:gd name="connsiteX334" fmla="*/ 3053345 w 4690619"/>
                    <a:gd name="connsiteY334" fmla="*/ 2084151 h 4071518"/>
                    <a:gd name="connsiteX335" fmla="*/ 3055474 w 4690619"/>
                    <a:gd name="connsiteY335" fmla="*/ 2104219 h 4071518"/>
                    <a:gd name="connsiteX336" fmla="*/ 3057604 w 4690619"/>
                    <a:gd name="connsiteY336" fmla="*/ 2124286 h 4071518"/>
                    <a:gd name="connsiteX337" fmla="*/ 3065311 w 4690619"/>
                    <a:gd name="connsiteY337" fmla="*/ 2197967 h 4071518"/>
                    <a:gd name="connsiteX338" fmla="*/ 3183353 w 4690619"/>
                    <a:gd name="connsiteY338" fmla="*/ 2334182 h 4071518"/>
                    <a:gd name="connsiteX339" fmla="*/ 3430694 w 4690619"/>
                    <a:gd name="connsiteY339" fmla="*/ 2649886 h 4071518"/>
                    <a:gd name="connsiteX340" fmla="*/ 3573582 w 4690619"/>
                    <a:gd name="connsiteY340" fmla="*/ 2974611 h 4071518"/>
                    <a:gd name="connsiteX341" fmla="*/ 3568105 w 4690619"/>
                    <a:gd name="connsiteY341" fmla="*/ 3205587 h 4071518"/>
                    <a:gd name="connsiteX342" fmla="*/ 4014109 w 4690619"/>
                    <a:gd name="connsiteY342" fmla="*/ 3205587 h 4071518"/>
                    <a:gd name="connsiteX343" fmla="*/ 4647824 w 4690619"/>
                    <a:gd name="connsiteY343" fmla="*/ 2633873 h 4071518"/>
                    <a:gd name="connsiteX344" fmla="*/ 4642551 w 4690619"/>
                    <a:gd name="connsiteY344" fmla="*/ 2626576 h 4071518"/>
                    <a:gd name="connsiteX345" fmla="*/ 4624398 w 4690619"/>
                    <a:gd name="connsiteY345" fmla="*/ 2601238 h 4071518"/>
                    <a:gd name="connsiteX346" fmla="*/ 3800842 w 4690619"/>
                    <a:gd name="connsiteY346" fmla="*/ 1453351 h 4071518"/>
                    <a:gd name="connsiteX347" fmla="*/ 3282330 w 4690619"/>
                    <a:gd name="connsiteY347" fmla="*/ 1160247 h 4071518"/>
                    <a:gd name="connsiteX348" fmla="*/ 3409398 w 4690619"/>
                    <a:gd name="connsiteY348" fmla="*/ 1439466 h 4071518"/>
                    <a:gd name="connsiteX349" fmla="*/ 3749630 w 4690619"/>
                    <a:gd name="connsiteY349" fmla="*/ 2313303 h 4071518"/>
                    <a:gd name="connsiteX350" fmla="*/ 3757337 w 4690619"/>
                    <a:gd name="connsiteY350" fmla="*/ 2335195 h 4071518"/>
                    <a:gd name="connsiteX351" fmla="*/ 3764943 w 4690619"/>
                    <a:gd name="connsiteY351" fmla="*/ 2357087 h 4071518"/>
                    <a:gd name="connsiteX352" fmla="*/ 4044532 w 4690619"/>
                    <a:gd name="connsiteY352" fmla="*/ 3192107 h 4071518"/>
                    <a:gd name="connsiteX353" fmla="*/ 4636770 w 4690619"/>
                    <a:gd name="connsiteY353" fmla="*/ 2644008 h 4071518"/>
                    <a:gd name="connsiteX354" fmla="*/ 4647824 w 4690619"/>
                    <a:gd name="connsiteY354" fmla="*/ 2633873 h 407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4690619" h="4071518">
                      <a:moveTo>
                        <a:pt x="1805082" y="2841234"/>
                      </a:moveTo>
                      <a:cubicBezTo>
                        <a:pt x="1694950" y="3230012"/>
                        <a:pt x="1659051" y="3636526"/>
                        <a:pt x="1698702" y="4038580"/>
                      </a:cubicBezTo>
                      <a:cubicBezTo>
                        <a:pt x="1699311" y="4044256"/>
                        <a:pt x="1699818" y="4050033"/>
                        <a:pt x="1700426" y="4055708"/>
                      </a:cubicBezTo>
                      <a:cubicBezTo>
                        <a:pt x="1702657" y="4076890"/>
                        <a:pt x="1669496" y="4076688"/>
                        <a:pt x="1667265" y="4055708"/>
                      </a:cubicBezTo>
                      <a:cubicBezTo>
                        <a:pt x="1666656" y="4050134"/>
                        <a:pt x="1666149" y="4044560"/>
                        <a:pt x="1665642" y="4038986"/>
                      </a:cubicBezTo>
                      <a:cubicBezTo>
                        <a:pt x="1625686" y="3634093"/>
                        <a:pt x="1662296" y="3223931"/>
                        <a:pt x="1773138" y="2832417"/>
                      </a:cubicBezTo>
                      <a:cubicBezTo>
                        <a:pt x="1778918" y="2811843"/>
                        <a:pt x="1810862" y="2820660"/>
                        <a:pt x="1805082" y="2841234"/>
                      </a:cubicBezTo>
                      <a:close/>
                      <a:moveTo>
                        <a:pt x="2795052" y="3732301"/>
                      </a:moveTo>
                      <a:cubicBezTo>
                        <a:pt x="2713112" y="3676964"/>
                        <a:pt x="2655816" y="3585141"/>
                        <a:pt x="2628941" y="3491089"/>
                      </a:cubicBezTo>
                      <a:cubicBezTo>
                        <a:pt x="2629854" y="3468083"/>
                        <a:pt x="2630868" y="3445177"/>
                        <a:pt x="2631781" y="3422171"/>
                      </a:cubicBezTo>
                      <a:cubicBezTo>
                        <a:pt x="2638069" y="3268525"/>
                        <a:pt x="2644457" y="3114879"/>
                        <a:pt x="2650745" y="2961232"/>
                      </a:cubicBezTo>
                      <a:cubicBezTo>
                        <a:pt x="2651049" y="2954645"/>
                        <a:pt x="2651252" y="2947956"/>
                        <a:pt x="2651556" y="2941368"/>
                      </a:cubicBezTo>
                      <a:cubicBezTo>
                        <a:pt x="2651860" y="2934780"/>
                        <a:pt x="2652063" y="2928091"/>
                        <a:pt x="2652367" y="2921503"/>
                      </a:cubicBezTo>
                      <a:cubicBezTo>
                        <a:pt x="2654193" y="2876909"/>
                        <a:pt x="2656018" y="2832316"/>
                        <a:pt x="2657844" y="2787722"/>
                      </a:cubicBezTo>
                      <a:cubicBezTo>
                        <a:pt x="2658756" y="2766438"/>
                        <a:pt x="2625595" y="2766438"/>
                        <a:pt x="2624682" y="2787722"/>
                      </a:cubicBezTo>
                      <a:cubicBezTo>
                        <a:pt x="2623060" y="2827349"/>
                        <a:pt x="2621437" y="2866876"/>
                        <a:pt x="2619815" y="2906504"/>
                      </a:cubicBezTo>
                      <a:cubicBezTo>
                        <a:pt x="2619510" y="2913091"/>
                        <a:pt x="2619308" y="2919780"/>
                        <a:pt x="2619003" y="2926368"/>
                      </a:cubicBezTo>
                      <a:cubicBezTo>
                        <a:pt x="2618699" y="2932956"/>
                        <a:pt x="2618496" y="2939645"/>
                        <a:pt x="2618192" y="2946233"/>
                      </a:cubicBezTo>
                      <a:cubicBezTo>
                        <a:pt x="2611398" y="3109710"/>
                        <a:pt x="2604705" y="3273288"/>
                        <a:pt x="2598011" y="3436765"/>
                      </a:cubicBezTo>
                      <a:cubicBezTo>
                        <a:pt x="2597301" y="3454603"/>
                        <a:pt x="2596490" y="3472441"/>
                        <a:pt x="2595780" y="3490379"/>
                      </a:cubicBezTo>
                      <a:cubicBezTo>
                        <a:pt x="2595679" y="3491596"/>
                        <a:pt x="2595679" y="3492913"/>
                        <a:pt x="2595577" y="3494129"/>
                      </a:cubicBezTo>
                      <a:cubicBezTo>
                        <a:pt x="2591927" y="3581898"/>
                        <a:pt x="2588377" y="3669667"/>
                        <a:pt x="2584727" y="3757436"/>
                      </a:cubicBezTo>
                      <a:cubicBezTo>
                        <a:pt x="2580974" y="3847840"/>
                        <a:pt x="2579149" y="3937230"/>
                        <a:pt x="2589696" y="4027026"/>
                      </a:cubicBezTo>
                      <a:cubicBezTo>
                        <a:pt x="2590507" y="4033918"/>
                        <a:pt x="2591217" y="4040810"/>
                        <a:pt x="2592231" y="4047702"/>
                      </a:cubicBezTo>
                      <a:cubicBezTo>
                        <a:pt x="2595172" y="4068681"/>
                        <a:pt x="2627116" y="4059762"/>
                        <a:pt x="2624175" y="4038884"/>
                      </a:cubicBezTo>
                      <a:cubicBezTo>
                        <a:pt x="2623567" y="4034729"/>
                        <a:pt x="2623060" y="4030675"/>
                        <a:pt x="2622553" y="4026520"/>
                      </a:cubicBezTo>
                      <a:cubicBezTo>
                        <a:pt x="2610485" y="3929832"/>
                        <a:pt x="2614744" y="3832942"/>
                        <a:pt x="2618800" y="3735747"/>
                      </a:cubicBezTo>
                      <a:cubicBezTo>
                        <a:pt x="2621031" y="3682538"/>
                        <a:pt x="2623161" y="3629330"/>
                        <a:pt x="2625392" y="3576121"/>
                      </a:cubicBezTo>
                      <a:cubicBezTo>
                        <a:pt x="2659568" y="3649600"/>
                        <a:pt x="2711591" y="3715883"/>
                        <a:pt x="2778218" y="3760882"/>
                      </a:cubicBezTo>
                      <a:cubicBezTo>
                        <a:pt x="2796066" y="3772841"/>
                        <a:pt x="2812697" y="3744159"/>
                        <a:pt x="2795052" y="3732301"/>
                      </a:cubicBezTo>
                      <a:close/>
                      <a:moveTo>
                        <a:pt x="1997559" y="1576693"/>
                      </a:moveTo>
                      <a:cubicBezTo>
                        <a:pt x="1997559" y="1597774"/>
                        <a:pt x="2009526" y="1614801"/>
                        <a:pt x="2024230" y="1614801"/>
                      </a:cubicBezTo>
                      <a:cubicBezTo>
                        <a:pt x="2038935" y="1614801"/>
                        <a:pt x="2050901" y="1597774"/>
                        <a:pt x="2050901" y="1576693"/>
                      </a:cubicBezTo>
                      <a:cubicBezTo>
                        <a:pt x="2050901" y="1555613"/>
                        <a:pt x="2038935" y="1538586"/>
                        <a:pt x="2024230" y="1538586"/>
                      </a:cubicBezTo>
                      <a:cubicBezTo>
                        <a:pt x="2009526" y="1538586"/>
                        <a:pt x="1997559" y="1555714"/>
                        <a:pt x="1997559" y="1576693"/>
                      </a:cubicBezTo>
                      <a:close/>
                      <a:moveTo>
                        <a:pt x="2330896" y="1576693"/>
                      </a:moveTo>
                      <a:cubicBezTo>
                        <a:pt x="2330896" y="1555613"/>
                        <a:pt x="2318929" y="1538586"/>
                        <a:pt x="2304225" y="1538586"/>
                      </a:cubicBezTo>
                      <a:cubicBezTo>
                        <a:pt x="2289520" y="1538586"/>
                        <a:pt x="2277554" y="1555613"/>
                        <a:pt x="2277554" y="1576693"/>
                      </a:cubicBezTo>
                      <a:cubicBezTo>
                        <a:pt x="2277554" y="1597774"/>
                        <a:pt x="2289520" y="1614801"/>
                        <a:pt x="2304225" y="1614801"/>
                      </a:cubicBezTo>
                      <a:cubicBezTo>
                        <a:pt x="2318929" y="1614801"/>
                        <a:pt x="2330896" y="1597774"/>
                        <a:pt x="2330896" y="1576693"/>
                      </a:cubicBezTo>
                      <a:close/>
                      <a:moveTo>
                        <a:pt x="2069155" y="1421020"/>
                      </a:moveTo>
                      <a:cubicBezTo>
                        <a:pt x="2028591" y="1425480"/>
                        <a:pt x="1992996" y="1447979"/>
                        <a:pt x="1974133" y="1484566"/>
                      </a:cubicBezTo>
                      <a:cubicBezTo>
                        <a:pt x="1964398" y="1503519"/>
                        <a:pt x="1992996" y="1520241"/>
                        <a:pt x="2002731" y="1501289"/>
                      </a:cubicBezTo>
                      <a:cubicBezTo>
                        <a:pt x="2015914" y="1475749"/>
                        <a:pt x="2040050" y="1457303"/>
                        <a:pt x="2069155" y="1454060"/>
                      </a:cubicBezTo>
                      <a:cubicBezTo>
                        <a:pt x="2090147" y="1451830"/>
                        <a:pt x="2090451" y="1418689"/>
                        <a:pt x="2069155" y="1421020"/>
                      </a:cubicBezTo>
                      <a:close/>
                      <a:moveTo>
                        <a:pt x="4690619" y="2635596"/>
                      </a:moveTo>
                      <a:cubicBezTo>
                        <a:pt x="4690619" y="2635900"/>
                        <a:pt x="4690619" y="2636305"/>
                        <a:pt x="4690619" y="2636609"/>
                      </a:cubicBezTo>
                      <a:cubicBezTo>
                        <a:pt x="4690619" y="2637927"/>
                        <a:pt x="4690416" y="2639143"/>
                        <a:pt x="4690214" y="2640359"/>
                      </a:cubicBezTo>
                      <a:cubicBezTo>
                        <a:pt x="4690112" y="2640562"/>
                        <a:pt x="4690112" y="2640866"/>
                        <a:pt x="4690112" y="2641069"/>
                      </a:cubicBezTo>
                      <a:cubicBezTo>
                        <a:pt x="4689707" y="2642487"/>
                        <a:pt x="4689200" y="2643805"/>
                        <a:pt x="4688490" y="2645122"/>
                      </a:cubicBezTo>
                      <a:cubicBezTo>
                        <a:pt x="4688287" y="2645427"/>
                        <a:pt x="4688084" y="2645731"/>
                        <a:pt x="4687983" y="2646035"/>
                      </a:cubicBezTo>
                      <a:cubicBezTo>
                        <a:pt x="4687273" y="2647150"/>
                        <a:pt x="4686563" y="2648163"/>
                        <a:pt x="4685650" y="2649075"/>
                      </a:cubicBezTo>
                      <a:cubicBezTo>
                        <a:pt x="4685549" y="2649176"/>
                        <a:pt x="4685447" y="2649379"/>
                        <a:pt x="4685346" y="2649480"/>
                      </a:cubicBezTo>
                      <a:cubicBezTo>
                        <a:pt x="4685245" y="2649582"/>
                        <a:pt x="4685245" y="2649582"/>
                        <a:pt x="4685143" y="2649683"/>
                      </a:cubicBezTo>
                      <a:cubicBezTo>
                        <a:pt x="4685042" y="2649784"/>
                        <a:pt x="4685042" y="2649784"/>
                        <a:pt x="4684940" y="2649886"/>
                      </a:cubicBezTo>
                      <a:lnTo>
                        <a:pt x="4050211" y="3237309"/>
                      </a:lnTo>
                      <a:cubicBezTo>
                        <a:pt x="4046763" y="3240451"/>
                        <a:pt x="4042301" y="3242174"/>
                        <a:pt x="4037738" y="3242174"/>
                      </a:cubicBezTo>
                      <a:lnTo>
                        <a:pt x="3548330" y="3242174"/>
                      </a:lnTo>
                      <a:cubicBezTo>
                        <a:pt x="3521254" y="3285450"/>
                        <a:pt x="3482515" y="3322646"/>
                        <a:pt x="3437286" y="3345753"/>
                      </a:cubicBezTo>
                      <a:cubicBezTo>
                        <a:pt x="3401893" y="3363794"/>
                        <a:pt x="3364574" y="3372408"/>
                        <a:pt x="3326951" y="3374030"/>
                      </a:cubicBezTo>
                      <a:cubicBezTo>
                        <a:pt x="3325227" y="3362882"/>
                        <a:pt x="3323503" y="3351733"/>
                        <a:pt x="3321779" y="3340584"/>
                      </a:cubicBezTo>
                      <a:cubicBezTo>
                        <a:pt x="3316708" y="3307747"/>
                        <a:pt x="3311536" y="3275011"/>
                        <a:pt x="3306263" y="3242275"/>
                      </a:cubicBezTo>
                      <a:cubicBezTo>
                        <a:pt x="3305249" y="3236093"/>
                        <a:pt x="3304235" y="3230012"/>
                        <a:pt x="3303221" y="3223830"/>
                      </a:cubicBezTo>
                      <a:cubicBezTo>
                        <a:pt x="3302207" y="3217647"/>
                        <a:pt x="3301192" y="3211566"/>
                        <a:pt x="3300178" y="3205384"/>
                      </a:cubicBezTo>
                      <a:cubicBezTo>
                        <a:pt x="3282736" y="3100082"/>
                        <a:pt x="3263569" y="2995083"/>
                        <a:pt x="3241563" y="2890693"/>
                      </a:cubicBezTo>
                      <a:cubicBezTo>
                        <a:pt x="3252110" y="2972685"/>
                        <a:pt x="3256876" y="3056197"/>
                        <a:pt x="3255558" y="3139811"/>
                      </a:cubicBezTo>
                      <a:cubicBezTo>
                        <a:pt x="3255253" y="3159371"/>
                        <a:pt x="3254645" y="3178830"/>
                        <a:pt x="3253631" y="3198391"/>
                      </a:cubicBezTo>
                      <a:cubicBezTo>
                        <a:pt x="3253327" y="3204978"/>
                        <a:pt x="3252921" y="3211566"/>
                        <a:pt x="3252516" y="3218154"/>
                      </a:cubicBezTo>
                      <a:cubicBezTo>
                        <a:pt x="3252110" y="3224742"/>
                        <a:pt x="3251704" y="3231228"/>
                        <a:pt x="3251197" y="3237816"/>
                      </a:cubicBezTo>
                      <a:cubicBezTo>
                        <a:pt x="3248865" y="3269437"/>
                        <a:pt x="3245518" y="3300957"/>
                        <a:pt x="3241360" y="3332375"/>
                      </a:cubicBezTo>
                      <a:cubicBezTo>
                        <a:pt x="3239839" y="3343422"/>
                        <a:pt x="3238318" y="3354469"/>
                        <a:pt x="3236594" y="3365516"/>
                      </a:cubicBezTo>
                      <a:cubicBezTo>
                        <a:pt x="3215602" y="3500616"/>
                        <a:pt x="3176964" y="3632573"/>
                        <a:pt x="3118451" y="3754902"/>
                      </a:cubicBezTo>
                      <a:cubicBezTo>
                        <a:pt x="3109222" y="3774159"/>
                        <a:pt x="3080726" y="3757335"/>
                        <a:pt x="3089853" y="3738180"/>
                      </a:cubicBezTo>
                      <a:cubicBezTo>
                        <a:pt x="3146846" y="3618891"/>
                        <a:pt x="3184469" y="3489670"/>
                        <a:pt x="3204751" y="3357206"/>
                      </a:cubicBezTo>
                      <a:cubicBezTo>
                        <a:pt x="3206475" y="3346159"/>
                        <a:pt x="3207996" y="3335111"/>
                        <a:pt x="3209517" y="3323963"/>
                      </a:cubicBezTo>
                      <a:cubicBezTo>
                        <a:pt x="3213878" y="3290417"/>
                        <a:pt x="3217225" y="3256768"/>
                        <a:pt x="3219456" y="3223120"/>
                      </a:cubicBezTo>
                      <a:cubicBezTo>
                        <a:pt x="3219861" y="3216532"/>
                        <a:pt x="3220368" y="3210046"/>
                        <a:pt x="3220672" y="3203458"/>
                      </a:cubicBezTo>
                      <a:cubicBezTo>
                        <a:pt x="3221078" y="3196871"/>
                        <a:pt x="3221281" y="3190283"/>
                        <a:pt x="3221585" y="3183594"/>
                      </a:cubicBezTo>
                      <a:cubicBezTo>
                        <a:pt x="3225641" y="3088122"/>
                        <a:pt x="3221382" y="2992549"/>
                        <a:pt x="3209517" y="2899308"/>
                      </a:cubicBezTo>
                      <a:cubicBezTo>
                        <a:pt x="3208503" y="2890997"/>
                        <a:pt x="3207388" y="2882686"/>
                        <a:pt x="3206171" y="2874376"/>
                      </a:cubicBezTo>
                      <a:cubicBezTo>
                        <a:pt x="3203737" y="2857045"/>
                        <a:pt x="3225337" y="2847923"/>
                        <a:pt x="3234464" y="2857551"/>
                      </a:cubicBezTo>
                      <a:cubicBezTo>
                        <a:pt x="3208503" y="2737553"/>
                        <a:pt x="3178486" y="2618366"/>
                        <a:pt x="3142688" y="2500395"/>
                      </a:cubicBezTo>
                      <a:cubicBezTo>
                        <a:pt x="3142282" y="2499179"/>
                        <a:pt x="3141978" y="2497963"/>
                        <a:pt x="3141572" y="2496848"/>
                      </a:cubicBezTo>
                      <a:cubicBezTo>
                        <a:pt x="3141167" y="2495429"/>
                        <a:pt x="3140558" y="2494213"/>
                        <a:pt x="3139950" y="2493098"/>
                      </a:cubicBezTo>
                      <a:cubicBezTo>
                        <a:pt x="3124637" y="2456511"/>
                        <a:pt x="3106281" y="2422558"/>
                        <a:pt x="3084985" y="2391343"/>
                      </a:cubicBezTo>
                      <a:cubicBezTo>
                        <a:pt x="3073120" y="2374012"/>
                        <a:pt x="3060342" y="2357593"/>
                        <a:pt x="3046753" y="2341985"/>
                      </a:cubicBezTo>
                      <a:cubicBezTo>
                        <a:pt x="3011361" y="2301648"/>
                        <a:pt x="2969681" y="2267189"/>
                        <a:pt x="2921613" y="2239115"/>
                      </a:cubicBezTo>
                      <a:cubicBezTo>
                        <a:pt x="2912182" y="2233642"/>
                        <a:pt x="2902446" y="2228372"/>
                        <a:pt x="2892508" y="2223305"/>
                      </a:cubicBezTo>
                      <a:cubicBezTo>
                        <a:pt x="2886119" y="2220062"/>
                        <a:pt x="2879629" y="2216920"/>
                        <a:pt x="2873037" y="2213879"/>
                      </a:cubicBezTo>
                      <a:cubicBezTo>
                        <a:pt x="2808033" y="2184184"/>
                        <a:pt x="2739581" y="2165333"/>
                        <a:pt x="2671940" y="2142934"/>
                      </a:cubicBezTo>
                      <a:cubicBezTo>
                        <a:pt x="2623161" y="2126820"/>
                        <a:pt x="2572659" y="2104726"/>
                        <a:pt x="2533717" y="2071483"/>
                      </a:cubicBezTo>
                      <a:cubicBezTo>
                        <a:pt x="2523779" y="2062969"/>
                        <a:pt x="2514652" y="2053645"/>
                        <a:pt x="2506438" y="2043612"/>
                      </a:cubicBezTo>
                      <a:cubicBezTo>
                        <a:pt x="2502685" y="2038950"/>
                        <a:pt x="2499035" y="2034186"/>
                        <a:pt x="2495688" y="2029119"/>
                      </a:cubicBezTo>
                      <a:cubicBezTo>
                        <a:pt x="2495688" y="2029119"/>
                        <a:pt x="2478043" y="2008342"/>
                        <a:pt x="2468003" y="1977836"/>
                      </a:cubicBezTo>
                      <a:cubicBezTo>
                        <a:pt x="2466482" y="1973072"/>
                        <a:pt x="2465062" y="1968106"/>
                        <a:pt x="2463947" y="1962836"/>
                      </a:cubicBezTo>
                      <a:cubicBezTo>
                        <a:pt x="2463845" y="1962430"/>
                        <a:pt x="2463744" y="1962025"/>
                        <a:pt x="2463744" y="1961518"/>
                      </a:cubicBezTo>
                      <a:cubicBezTo>
                        <a:pt x="2462527" y="1955336"/>
                        <a:pt x="2461614" y="1948850"/>
                        <a:pt x="2461411" y="1942161"/>
                      </a:cubicBezTo>
                      <a:cubicBezTo>
                        <a:pt x="2461208" y="1937498"/>
                        <a:pt x="2461411" y="1932836"/>
                        <a:pt x="2461817" y="1927972"/>
                      </a:cubicBezTo>
                      <a:cubicBezTo>
                        <a:pt x="2462324" y="1921992"/>
                        <a:pt x="2463237" y="1915810"/>
                        <a:pt x="2464961" y="1909627"/>
                      </a:cubicBezTo>
                      <a:cubicBezTo>
                        <a:pt x="2466380" y="1903648"/>
                        <a:pt x="2467902" y="1897668"/>
                        <a:pt x="2469524" y="1891790"/>
                      </a:cubicBezTo>
                      <a:cubicBezTo>
                        <a:pt x="2474797" y="1872736"/>
                        <a:pt x="2480983" y="1853784"/>
                        <a:pt x="2487068" y="1835034"/>
                      </a:cubicBezTo>
                      <a:cubicBezTo>
                        <a:pt x="2472972" y="1851453"/>
                        <a:pt x="2458369" y="1867466"/>
                        <a:pt x="2443259" y="1883175"/>
                      </a:cubicBezTo>
                      <a:cubicBezTo>
                        <a:pt x="2438493" y="1888040"/>
                        <a:pt x="2433828" y="1893006"/>
                        <a:pt x="2428960" y="1897871"/>
                      </a:cubicBezTo>
                      <a:cubicBezTo>
                        <a:pt x="2424092" y="1902735"/>
                        <a:pt x="2419123" y="1907600"/>
                        <a:pt x="2414154" y="1912364"/>
                      </a:cubicBezTo>
                      <a:cubicBezTo>
                        <a:pt x="2401985" y="1924323"/>
                        <a:pt x="2389613" y="1936079"/>
                        <a:pt x="2377139" y="1947532"/>
                      </a:cubicBezTo>
                      <a:cubicBezTo>
                        <a:pt x="2350468" y="2005707"/>
                        <a:pt x="2296315" y="2030233"/>
                        <a:pt x="2238004" y="2041686"/>
                      </a:cubicBezTo>
                      <a:cubicBezTo>
                        <a:pt x="2222792" y="2044625"/>
                        <a:pt x="2207378" y="2046754"/>
                        <a:pt x="2192065" y="2048375"/>
                      </a:cubicBezTo>
                      <a:cubicBezTo>
                        <a:pt x="2183648" y="2046044"/>
                        <a:pt x="2175231" y="2043206"/>
                        <a:pt x="2167016" y="2040064"/>
                      </a:cubicBezTo>
                      <a:cubicBezTo>
                        <a:pt x="2030213" y="1944086"/>
                        <a:pt x="1963485" y="1795305"/>
                        <a:pt x="1956082" y="1635476"/>
                      </a:cubicBezTo>
                      <a:cubicBezTo>
                        <a:pt x="2001616" y="1665577"/>
                        <a:pt x="2052422" y="1685543"/>
                        <a:pt x="2104953" y="1694766"/>
                      </a:cubicBezTo>
                      <a:cubicBezTo>
                        <a:pt x="2108299" y="1655037"/>
                        <a:pt x="2112356" y="1615308"/>
                        <a:pt x="2115500" y="1575781"/>
                      </a:cubicBezTo>
                      <a:cubicBezTo>
                        <a:pt x="2117224" y="1554599"/>
                        <a:pt x="2150385" y="1554498"/>
                        <a:pt x="2148661" y="1575781"/>
                      </a:cubicBezTo>
                      <a:cubicBezTo>
                        <a:pt x="2145416" y="1616929"/>
                        <a:pt x="2142069" y="1658077"/>
                        <a:pt x="2138824" y="1699225"/>
                      </a:cubicBezTo>
                      <a:cubicBezTo>
                        <a:pt x="2223908" y="1706826"/>
                        <a:pt x="2311222" y="1687063"/>
                        <a:pt x="2385658" y="1639125"/>
                      </a:cubicBezTo>
                      <a:cubicBezTo>
                        <a:pt x="2386874" y="1638314"/>
                        <a:pt x="2388091" y="1637604"/>
                        <a:pt x="2389308" y="1636794"/>
                      </a:cubicBezTo>
                      <a:cubicBezTo>
                        <a:pt x="2390627" y="1636186"/>
                        <a:pt x="2391844" y="1635476"/>
                        <a:pt x="2393162" y="1634868"/>
                      </a:cubicBezTo>
                      <a:cubicBezTo>
                        <a:pt x="2432002" y="1616321"/>
                        <a:pt x="2467394" y="1591592"/>
                        <a:pt x="2505423" y="1571423"/>
                      </a:cubicBezTo>
                      <a:cubicBezTo>
                        <a:pt x="2499643" y="1546491"/>
                        <a:pt x="2491632" y="1521863"/>
                        <a:pt x="2481491" y="1497945"/>
                      </a:cubicBezTo>
                      <a:cubicBezTo>
                        <a:pt x="2479665" y="1493688"/>
                        <a:pt x="2479767" y="1489634"/>
                        <a:pt x="2480781" y="1485985"/>
                      </a:cubicBezTo>
                      <a:cubicBezTo>
                        <a:pt x="2440926" y="1483148"/>
                        <a:pt x="2401275" y="1477371"/>
                        <a:pt x="2362130" y="1468756"/>
                      </a:cubicBezTo>
                      <a:cubicBezTo>
                        <a:pt x="2370040" y="1476661"/>
                        <a:pt x="2377240" y="1485479"/>
                        <a:pt x="2383528" y="1495310"/>
                      </a:cubicBezTo>
                      <a:cubicBezTo>
                        <a:pt x="2395089" y="1513350"/>
                        <a:pt x="2366390" y="1529971"/>
                        <a:pt x="2354930" y="1512032"/>
                      </a:cubicBezTo>
                      <a:cubicBezTo>
                        <a:pt x="2334242" y="1479499"/>
                        <a:pt x="2299966" y="1459736"/>
                        <a:pt x="2261430" y="1458215"/>
                      </a:cubicBezTo>
                      <a:cubicBezTo>
                        <a:pt x="2243581" y="1457506"/>
                        <a:pt x="2240742" y="1434196"/>
                        <a:pt x="2252810" y="1427202"/>
                      </a:cubicBezTo>
                      <a:cubicBezTo>
                        <a:pt x="2202916" y="1364163"/>
                        <a:pt x="2169856" y="1290887"/>
                        <a:pt x="2156165" y="1212848"/>
                      </a:cubicBezTo>
                      <a:cubicBezTo>
                        <a:pt x="2134159" y="1249232"/>
                        <a:pt x="2109314" y="1283995"/>
                        <a:pt x="2081629" y="1316630"/>
                      </a:cubicBezTo>
                      <a:cubicBezTo>
                        <a:pt x="2054450" y="1348555"/>
                        <a:pt x="2020478" y="1390311"/>
                        <a:pt x="1980522" y="1414635"/>
                      </a:cubicBezTo>
                      <a:cubicBezTo>
                        <a:pt x="1974133" y="1418486"/>
                        <a:pt x="1967643" y="1421932"/>
                        <a:pt x="1960950" y="1424871"/>
                      </a:cubicBezTo>
                      <a:cubicBezTo>
                        <a:pt x="1955271" y="1427304"/>
                        <a:pt x="1949389" y="1429432"/>
                        <a:pt x="1943507" y="1431054"/>
                      </a:cubicBezTo>
                      <a:cubicBezTo>
                        <a:pt x="1924949" y="1487303"/>
                        <a:pt x="1914504" y="1549329"/>
                        <a:pt x="1914504" y="1614598"/>
                      </a:cubicBezTo>
                      <a:cubicBezTo>
                        <a:pt x="1914504" y="1647942"/>
                        <a:pt x="1917242" y="1680476"/>
                        <a:pt x="1922414" y="1711894"/>
                      </a:cubicBezTo>
                      <a:cubicBezTo>
                        <a:pt x="1923529" y="1718786"/>
                        <a:pt x="1924746" y="1725677"/>
                        <a:pt x="1926166" y="1732468"/>
                      </a:cubicBezTo>
                      <a:cubicBezTo>
                        <a:pt x="1927586" y="1739461"/>
                        <a:pt x="1929107" y="1746454"/>
                        <a:pt x="1930730" y="1753346"/>
                      </a:cubicBezTo>
                      <a:cubicBezTo>
                        <a:pt x="1945231" y="1813852"/>
                        <a:pt x="1969063" y="1868682"/>
                        <a:pt x="1999790" y="1915404"/>
                      </a:cubicBezTo>
                      <a:cubicBezTo>
                        <a:pt x="2027475" y="1960809"/>
                        <a:pt x="2062056" y="2002464"/>
                        <a:pt x="2104040" y="2038747"/>
                      </a:cubicBezTo>
                      <a:cubicBezTo>
                        <a:pt x="2103736" y="2067733"/>
                        <a:pt x="2098057" y="2094895"/>
                        <a:pt x="2088423" y="2120435"/>
                      </a:cubicBezTo>
                      <a:cubicBezTo>
                        <a:pt x="2079702" y="2143441"/>
                        <a:pt x="2067735" y="2165130"/>
                        <a:pt x="2053741" y="2185805"/>
                      </a:cubicBezTo>
                      <a:cubicBezTo>
                        <a:pt x="2020985" y="2234149"/>
                        <a:pt x="1976770" y="2277020"/>
                        <a:pt x="1935496" y="2317256"/>
                      </a:cubicBezTo>
                      <a:cubicBezTo>
                        <a:pt x="1915822" y="2336513"/>
                        <a:pt x="1897061" y="2356276"/>
                        <a:pt x="1879010" y="2376546"/>
                      </a:cubicBezTo>
                      <a:cubicBezTo>
                        <a:pt x="1858322" y="2418606"/>
                        <a:pt x="1837736" y="2460666"/>
                        <a:pt x="1817048" y="2502726"/>
                      </a:cubicBezTo>
                      <a:cubicBezTo>
                        <a:pt x="1814310" y="2508199"/>
                        <a:pt x="1811673" y="2513773"/>
                        <a:pt x="1808935" y="2519246"/>
                      </a:cubicBezTo>
                      <a:cubicBezTo>
                        <a:pt x="1806197" y="2524719"/>
                        <a:pt x="1803561" y="2530293"/>
                        <a:pt x="1800823" y="2535766"/>
                      </a:cubicBezTo>
                      <a:cubicBezTo>
                        <a:pt x="1800113" y="2537286"/>
                        <a:pt x="1799301" y="2538807"/>
                        <a:pt x="1798592" y="2540327"/>
                      </a:cubicBezTo>
                      <a:cubicBezTo>
                        <a:pt x="1797577" y="2542354"/>
                        <a:pt x="1796563" y="2544381"/>
                        <a:pt x="1795651" y="2546408"/>
                      </a:cubicBezTo>
                      <a:cubicBezTo>
                        <a:pt x="1791696" y="2554414"/>
                        <a:pt x="1787842" y="2562421"/>
                        <a:pt x="1783887" y="2570428"/>
                      </a:cubicBezTo>
                      <a:cubicBezTo>
                        <a:pt x="1760563" y="2618062"/>
                        <a:pt x="1737137" y="2665595"/>
                        <a:pt x="1713812" y="2713230"/>
                      </a:cubicBezTo>
                      <a:cubicBezTo>
                        <a:pt x="1696674" y="2755087"/>
                        <a:pt x="1681158" y="2797654"/>
                        <a:pt x="1667062" y="2840626"/>
                      </a:cubicBezTo>
                      <a:cubicBezTo>
                        <a:pt x="1628019" y="2960117"/>
                        <a:pt x="1599117" y="3082548"/>
                        <a:pt x="1575590" y="3205992"/>
                      </a:cubicBezTo>
                      <a:cubicBezTo>
                        <a:pt x="1573561" y="3216836"/>
                        <a:pt x="1571533" y="3227580"/>
                        <a:pt x="1569505" y="3238424"/>
                      </a:cubicBezTo>
                      <a:cubicBezTo>
                        <a:pt x="1562710" y="3275417"/>
                        <a:pt x="1556423" y="3312612"/>
                        <a:pt x="1550440" y="3349706"/>
                      </a:cubicBezTo>
                      <a:cubicBezTo>
                        <a:pt x="1578632" y="3337443"/>
                        <a:pt x="1612097" y="3340078"/>
                        <a:pt x="1638363" y="3357206"/>
                      </a:cubicBezTo>
                      <a:cubicBezTo>
                        <a:pt x="1656211" y="3368861"/>
                        <a:pt x="1639580" y="3397442"/>
                        <a:pt x="1621630" y="3385786"/>
                      </a:cubicBezTo>
                      <a:cubicBezTo>
                        <a:pt x="1599827" y="3371597"/>
                        <a:pt x="1574880" y="3372206"/>
                        <a:pt x="1553685" y="3385786"/>
                      </a:cubicBezTo>
                      <a:cubicBezTo>
                        <a:pt x="1598711" y="3446900"/>
                        <a:pt x="1568491" y="3539534"/>
                        <a:pt x="1531375" y="3597608"/>
                      </a:cubicBezTo>
                      <a:cubicBezTo>
                        <a:pt x="1484928" y="3670377"/>
                        <a:pt x="1397817" y="3710207"/>
                        <a:pt x="1312530" y="3701694"/>
                      </a:cubicBezTo>
                      <a:cubicBezTo>
                        <a:pt x="1308981" y="3701390"/>
                        <a:pt x="1305533" y="3701086"/>
                        <a:pt x="1301984" y="3700579"/>
                      </a:cubicBezTo>
                      <a:cubicBezTo>
                        <a:pt x="1294682" y="3699464"/>
                        <a:pt x="1287381" y="3697944"/>
                        <a:pt x="1279978" y="3696018"/>
                      </a:cubicBezTo>
                      <a:cubicBezTo>
                        <a:pt x="1260203" y="3690849"/>
                        <a:pt x="1240326" y="3682741"/>
                        <a:pt x="1221667" y="3672201"/>
                      </a:cubicBezTo>
                      <a:cubicBezTo>
                        <a:pt x="1207976" y="3695207"/>
                        <a:pt x="1194489" y="3718315"/>
                        <a:pt x="1181407" y="3741626"/>
                      </a:cubicBezTo>
                      <a:cubicBezTo>
                        <a:pt x="1144595" y="3807401"/>
                        <a:pt x="1110622" y="3889292"/>
                        <a:pt x="1025944" y="3900947"/>
                      </a:cubicBezTo>
                      <a:cubicBezTo>
                        <a:pt x="943801" y="3912298"/>
                        <a:pt x="898065" y="3837604"/>
                        <a:pt x="891879" y="3765443"/>
                      </a:cubicBezTo>
                      <a:cubicBezTo>
                        <a:pt x="884781" y="3682133"/>
                        <a:pt x="917739" y="3600445"/>
                        <a:pt x="972703" y="3539027"/>
                      </a:cubicBezTo>
                      <a:cubicBezTo>
                        <a:pt x="1001200" y="3507203"/>
                        <a:pt x="1047950" y="3554230"/>
                        <a:pt x="1019555" y="3585851"/>
                      </a:cubicBezTo>
                      <a:cubicBezTo>
                        <a:pt x="977368" y="3632979"/>
                        <a:pt x="952421" y="3696728"/>
                        <a:pt x="957695" y="3760578"/>
                      </a:cubicBezTo>
                      <a:cubicBezTo>
                        <a:pt x="959824" y="3785510"/>
                        <a:pt x="967329" y="3820070"/>
                        <a:pt x="992276" y="3832232"/>
                      </a:cubicBezTo>
                      <a:cubicBezTo>
                        <a:pt x="1026350" y="3848853"/>
                        <a:pt x="1060424" y="3815915"/>
                        <a:pt x="1078171" y="3790577"/>
                      </a:cubicBezTo>
                      <a:cubicBezTo>
                        <a:pt x="1110419" y="3744463"/>
                        <a:pt x="1133946" y="3690343"/>
                        <a:pt x="1162544" y="3641796"/>
                      </a:cubicBezTo>
                      <a:cubicBezTo>
                        <a:pt x="1164471" y="3638553"/>
                        <a:pt x="1166296" y="3635411"/>
                        <a:pt x="1168223" y="3632168"/>
                      </a:cubicBezTo>
                      <a:cubicBezTo>
                        <a:pt x="1137597" y="3602067"/>
                        <a:pt x="1115692" y="3564263"/>
                        <a:pt x="1111028" y="3522609"/>
                      </a:cubicBezTo>
                      <a:cubicBezTo>
                        <a:pt x="1105551" y="3473961"/>
                        <a:pt x="1135265" y="3439502"/>
                        <a:pt x="1167818" y="3407678"/>
                      </a:cubicBezTo>
                      <a:cubicBezTo>
                        <a:pt x="1208787" y="3367544"/>
                        <a:pt x="1250163" y="3327814"/>
                        <a:pt x="1291437" y="3287984"/>
                      </a:cubicBezTo>
                      <a:cubicBezTo>
                        <a:pt x="1292857" y="3269437"/>
                        <a:pt x="1306142" y="3254437"/>
                        <a:pt x="1327641" y="3251093"/>
                      </a:cubicBezTo>
                      <a:cubicBezTo>
                        <a:pt x="1342447" y="3248762"/>
                        <a:pt x="1358165" y="3251295"/>
                        <a:pt x="1373681" y="3256160"/>
                      </a:cubicBezTo>
                      <a:cubicBezTo>
                        <a:pt x="1389095" y="3224742"/>
                        <a:pt x="1404510" y="3193425"/>
                        <a:pt x="1419924" y="3162006"/>
                      </a:cubicBezTo>
                      <a:cubicBezTo>
                        <a:pt x="1371653" y="3111635"/>
                        <a:pt x="1341128" y="3042312"/>
                        <a:pt x="1330277" y="2969543"/>
                      </a:cubicBezTo>
                      <a:cubicBezTo>
                        <a:pt x="1305837" y="2805559"/>
                        <a:pt x="1427530" y="2658602"/>
                        <a:pt x="1499836" y="2521881"/>
                      </a:cubicBezTo>
                      <a:cubicBezTo>
                        <a:pt x="1521741" y="2480328"/>
                        <a:pt x="1542631" y="2438268"/>
                        <a:pt x="1562710" y="2395802"/>
                      </a:cubicBezTo>
                      <a:lnTo>
                        <a:pt x="882042" y="1995673"/>
                      </a:lnTo>
                      <a:cubicBezTo>
                        <a:pt x="880116" y="1994558"/>
                        <a:pt x="878493" y="1993139"/>
                        <a:pt x="877073" y="1991417"/>
                      </a:cubicBezTo>
                      <a:lnTo>
                        <a:pt x="4131" y="918021"/>
                      </a:lnTo>
                      <a:cubicBezTo>
                        <a:pt x="-230" y="912650"/>
                        <a:pt x="-1244" y="905251"/>
                        <a:pt x="1596" y="898967"/>
                      </a:cubicBezTo>
                      <a:lnTo>
                        <a:pt x="318301" y="189317"/>
                      </a:lnTo>
                      <a:cubicBezTo>
                        <a:pt x="318402" y="189215"/>
                        <a:pt x="318402" y="189012"/>
                        <a:pt x="318504" y="188911"/>
                      </a:cubicBezTo>
                      <a:cubicBezTo>
                        <a:pt x="318605" y="188607"/>
                        <a:pt x="318808" y="188404"/>
                        <a:pt x="318909" y="188202"/>
                      </a:cubicBezTo>
                      <a:cubicBezTo>
                        <a:pt x="319416" y="187188"/>
                        <a:pt x="320025" y="186276"/>
                        <a:pt x="320735" y="185364"/>
                      </a:cubicBezTo>
                      <a:cubicBezTo>
                        <a:pt x="320938" y="185161"/>
                        <a:pt x="321039" y="184958"/>
                        <a:pt x="321242" y="184756"/>
                      </a:cubicBezTo>
                      <a:cubicBezTo>
                        <a:pt x="322053" y="183742"/>
                        <a:pt x="323067" y="182830"/>
                        <a:pt x="324081" y="182121"/>
                      </a:cubicBezTo>
                      <a:cubicBezTo>
                        <a:pt x="324284" y="182019"/>
                        <a:pt x="324487" y="181817"/>
                        <a:pt x="324690" y="181715"/>
                      </a:cubicBezTo>
                      <a:cubicBezTo>
                        <a:pt x="325704" y="181006"/>
                        <a:pt x="326819" y="180398"/>
                        <a:pt x="327935" y="179891"/>
                      </a:cubicBezTo>
                      <a:cubicBezTo>
                        <a:pt x="328036" y="179891"/>
                        <a:pt x="328138" y="179790"/>
                        <a:pt x="328138" y="179790"/>
                      </a:cubicBezTo>
                      <a:cubicBezTo>
                        <a:pt x="328138" y="179790"/>
                        <a:pt x="328341" y="179688"/>
                        <a:pt x="328442" y="179688"/>
                      </a:cubicBezTo>
                      <a:cubicBezTo>
                        <a:pt x="328442" y="179688"/>
                        <a:pt x="328543" y="179688"/>
                        <a:pt x="328543" y="179587"/>
                      </a:cubicBezTo>
                      <a:cubicBezTo>
                        <a:pt x="337467" y="176040"/>
                        <a:pt x="576289" y="81784"/>
                        <a:pt x="962157" y="31414"/>
                      </a:cubicBezTo>
                      <a:cubicBezTo>
                        <a:pt x="1322976" y="-15714"/>
                        <a:pt x="1890469" y="-33146"/>
                        <a:pt x="2545176" y="151310"/>
                      </a:cubicBezTo>
                      <a:cubicBezTo>
                        <a:pt x="2546596" y="151716"/>
                        <a:pt x="2548016" y="152324"/>
                        <a:pt x="2549334" y="153033"/>
                      </a:cubicBezTo>
                      <a:lnTo>
                        <a:pt x="3529975" y="714714"/>
                      </a:lnTo>
                      <a:cubicBezTo>
                        <a:pt x="3531800" y="715727"/>
                        <a:pt x="3533423" y="717146"/>
                        <a:pt x="3534843" y="718666"/>
                      </a:cubicBezTo>
                      <a:cubicBezTo>
                        <a:pt x="3543665" y="729004"/>
                        <a:pt x="4421476" y="1758008"/>
                        <a:pt x="4690011" y="2631035"/>
                      </a:cubicBezTo>
                      <a:cubicBezTo>
                        <a:pt x="4690011" y="2631136"/>
                        <a:pt x="4690011" y="2631238"/>
                        <a:pt x="4690011" y="2631339"/>
                      </a:cubicBezTo>
                      <a:cubicBezTo>
                        <a:pt x="4690315" y="2632656"/>
                        <a:pt x="4690619" y="2634075"/>
                        <a:pt x="4690619" y="2635596"/>
                      </a:cubicBezTo>
                      <a:close/>
                      <a:moveTo>
                        <a:pt x="1434020" y="3284538"/>
                      </a:moveTo>
                      <a:cubicBezTo>
                        <a:pt x="1435136" y="3285248"/>
                        <a:pt x="1436353" y="3285856"/>
                        <a:pt x="1437468" y="3286464"/>
                      </a:cubicBezTo>
                      <a:cubicBezTo>
                        <a:pt x="1466573" y="3303186"/>
                        <a:pt x="1493751" y="3323659"/>
                        <a:pt x="1518090" y="3346868"/>
                      </a:cubicBezTo>
                      <a:cubicBezTo>
                        <a:pt x="1524276" y="3308659"/>
                        <a:pt x="1530766" y="3270451"/>
                        <a:pt x="1537662" y="3232343"/>
                      </a:cubicBezTo>
                      <a:cubicBezTo>
                        <a:pt x="1514338" y="3226160"/>
                        <a:pt x="1492737" y="3216836"/>
                        <a:pt x="1473165" y="3204877"/>
                      </a:cubicBezTo>
                      <a:cubicBezTo>
                        <a:pt x="1460083" y="3231431"/>
                        <a:pt x="1447001" y="3257984"/>
                        <a:pt x="1434020" y="3284538"/>
                      </a:cubicBezTo>
                      <a:close/>
                      <a:moveTo>
                        <a:pt x="1269532" y="3356091"/>
                      </a:moveTo>
                      <a:cubicBezTo>
                        <a:pt x="1282614" y="3368456"/>
                        <a:pt x="1295696" y="3380719"/>
                        <a:pt x="1308778" y="3393084"/>
                      </a:cubicBezTo>
                      <a:cubicBezTo>
                        <a:pt x="1322773" y="3406259"/>
                        <a:pt x="1336768" y="3419536"/>
                        <a:pt x="1350762" y="3432711"/>
                      </a:cubicBezTo>
                      <a:cubicBezTo>
                        <a:pt x="1363743" y="3444975"/>
                        <a:pt x="1376825" y="3457238"/>
                        <a:pt x="1389805" y="3469501"/>
                      </a:cubicBezTo>
                      <a:cubicBezTo>
                        <a:pt x="1402482" y="3456123"/>
                        <a:pt x="1416274" y="3440211"/>
                        <a:pt x="1410696" y="3421158"/>
                      </a:cubicBezTo>
                      <a:cubicBezTo>
                        <a:pt x="1409073" y="3415482"/>
                        <a:pt x="1404307" y="3409705"/>
                        <a:pt x="1398831" y="3404435"/>
                      </a:cubicBezTo>
                      <a:cubicBezTo>
                        <a:pt x="1398628" y="3404334"/>
                        <a:pt x="1398425" y="3404232"/>
                        <a:pt x="1398222" y="3404131"/>
                      </a:cubicBezTo>
                      <a:cubicBezTo>
                        <a:pt x="1392949" y="3400077"/>
                        <a:pt x="1387270" y="3396124"/>
                        <a:pt x="1381287" y="3391969"/>
                      </a:cubicBezTo>
                      <a:cubicBezTo>
                        <a:pt x="1363641" y="3379807"/>
                        <a:pt x="1343866" y="3367037"/>
                        <a:pt x="1327134" y="3352240"/>
                      </a:cubicBezTo>
                      <a:cubicBezTo>
                        <a:pt x="1317500" y="3343625"/>
                        <a:pt x="1308981" y="3334402"/>
                        <a:pt x="1302491" y="3324166"/>
                      </a:cubicBezTo>
                      <a:cubicBezTo>
                        <a:pt x="1291538" y="3334706"/>
                        <a:pt x="1280485" y="3345449"/>
                        <a:pt x="1269532" y="3356091"/>
                      </a:cubicBezTo>
                      <a:close/>
                      <a:moveTo>
                        <a:pt x="1201993" y="3420144"/>
                      </a:moveTo>
                      <a:cubicBezTo>
                        <a:pt x="1222174" y="3439705"/>
                        <a:pt x="1242354" y="3459265"/>
                        <a:pt x="1262535" y="3478724"/>
                      </a:cubicBezTo>
                      <a:cubicBezTo>
                        <a:pt x="1277645" y="3493319"/>
                        <a:pt x="1292654" y="3507913"/>
                        <a:pt x="1307764" y="3522507"/>
                      </a:cubicBezTo>
                      <a:cubicBezTo>
                        <a:pt x="1311415" y="3526055"/>
                        <a:pt x="1315066" y="3529602"/>
                        <a:pt x="1318716" y="3533149"/>
                      </a:cubicBezTo>
                      <a:cubicBezTo>
                        <a:pt x="1337072" y="3523115"/>
                        <a:pt x="1352689" y="3508825"/>
                        <a:pt x="1367089" y="3493724"/>
                      </a:cubicBezTo>
                      <a:cubicBezTo>
                        <a:pt x="1326627" y="3455515"/>
                        <a:pt x="1286062" y="3417408"/>
                        <a:pt x="1245599" y="3379199"/>
                      </a:cubicBezTo>
                      <a:cubicBezTo>
                        <a:pt x="1239515" y="3385077"/>
                        <a:pt x="1233430" y="3390955"/>
                        <a:pt x="1227346" y="3396834"/>
                      </a:cubicBezTo>
                      <a:cubicBezTo>
                        <a:pt x="1219638" y="3404334"/>
                        <a:pt x="1210816" y="3412137"/>
                        <a:pt x="1201993" y="3420144"/>
                      </a:cubicBezTo>
                      <a:close/>
                      <a:moveTo>
                        <a:pt x="1209700" y="3562844"/>
                      </a:moveTo>
                      <a:cubicBezTo>
                        <a:pt x="1185057" y="3548655"/>
                        <a:pt x="1164471" y="3527676"/>
                        <a:pt x="1143682" y="3507913"/>
                      </a:cubicBezTo>
                      <a:cubicBezTo>
                        <a:pt x="1140437" y="3542068"/>
                        <a:pt x="1159096" y="3575513"/>
                        <a:pt x="1186173" y="3602878"/>
                      </a:cubicBezTo>
                      <a:cubicBezTo>
                        <a:pt x="1194083" y="3589499"/>
                        <a:pt x="1201993" y="3576223"/>
                        <a:pt x="1209700" y="3562844"/>
                      </a:cubicBezTo>
                      <a:close/>
                      <a:moveTo>
                        <a:pt x="1226737" y="3533149"/>
                      </a:moveTo>
                      <a:cubicBezTo>
                        <a:pt x="1244078" y="3542980"/>
                        <a:pt x="1262738" y="3548351"/>
                        <a:pt x="1283730" y="3545412"/>
                      </a:cubicBezTo>
                      <a:cubicBezTo>
                        <a:pt x="1269837" y="3531933"/>
                        <a:pt x="1255943" y="3518555"/>
                        <a:pt x="1242050" y="3505075"/>
                      </a:cubicBezTo>
                      <a:cubicBezTo>
                        <a:pt x="1220754" y="3484400"/>
                        <a:pt x="1199356" y="3463724"/>
                        <a:pt x="1178060" y="3443150"/>
                      </a:cubicBezTo>
                      <a:cubicBezTo>
                        <a:pt x="1169136" y="3452576"/>
                        <a:pt x="1161124" y="3462610"/>
                        <a:pt x="1155040" y="3473251"/>
                      </a:cubicBezTo>
                      <a:cubicBezTo>
                        <a:pt x="1178263" y="3494028"/>
                        <a:pt x="1200979" y="3518453"/>
                        <a:pt x="1226737" y="3533149"/>
                      </a:cubicBezTo>
                      <a:close/>
                      <a:moveTo>
                        <a:pt x="1537966" y="3423894"/>
                      </a:moveTo>
                      <a:cubicBezTo>
                        <a:pt x="1534721" y="3415786"/>
                        <a:pt x="1530259" y="3408286"/>
                        <a:pt x="1524276" y="3401496"/>
                      </a:cubicBezTo>
                      <a:cubicBezTo>
                        <a:pt x="1520219" y="3396732"/>
                        <a:pt x="1515960" y="3392070"/>
                        <a:pt x="1511701" y="3387408"/>
                      </a:cubicBezTo>
                      <a:cubicBezTo>
                        <a:pt x="1484827" y="3358625"/>
                        <a:pt x="1453694" y="3333693"/>
                        <a:pt x="1419417" y="3314335"/>
                      </a:cubicBezTo>
                      <a:cubicBezTo>
                        <a:pt x="1411304" y="3309774"/>
                        <a:pt x="1403090" y="3305315"/>
                        <a:pt x="1394673" y="3301464"/>
                      </a:cubicBezTo>
                      <a:cubicBezTo>
                        <a:pt x="1385039" y="3297004"/>
                        <a:pt x="1371349" y="3289403"/>
                        <a:pt x="1359281" y="3286869"/>
                      </a:cubicBezTo>
                      <a:cubicBezTo>
                        <a:pt x="1356847" y="3286362"/>
                        <a:pt x="1354515" y="3285957"/>
                        <a:pt x="1352283" y="3285957"/>
                      </a:cubicBezTo>
                      <a:cubicBezTo>
                        <a:pt x="1341940" y="3280079"/>
                        <a:pt x="1335855" y="3282714"/>
                        <a:pt x="1334030" y="3293659"/>
                      </a:cubicBezTo>
                      <a:cubicBezTo>
                        <a:pt x="1325308" y="3303085"/>
                        <a:pt x="1327843" y="3311295"/>
                        <a:pt x="1341432" y="3318389"/>
                      </a:cubicBezTo>
                      <a:cubicBezTo>
                        <a:pt x="1341940" y="3318896"/>
                        <a:pt x="1342548" y="3319402"/>
                        <a:pt x="1343055" y="3320010"/>
                      </a:cubicBezTo>
                      <a:cubicBezTo>
                        <a:pt x="1357354" y="3334706"/>
                        <a:pt x="1374391" y="3346666"/>
                        <a:pt x="1391326" y="3358524"/>
                      </a:cubicBezTo>
                      <a:cubicBezTo>
                        <a:pt x="1392949" y="3358929"/>
                        <a:pt x="1394572" y="3359638"/>
                        <a:pt x="1396296" y="3360753"/>
                      </a:cubicBezTo>
                      <a:cubicBezTo>
                        <a:pt x="1396397" y="3360854"/>
                        <a:pt x="1396499" y="3360956"/>
                        <a:pt x="1396600" y="3360956"/>
                      </a:cubicBezTo>
                      <a:cubicBezTo>
                        <a:pt x="1420736" y="3377172"/>
                        <a:pt x="1451767" y="3405955"/>
                        <a:pt x="1446393" y="3438387"/>
                      </a:cubicBezTo>
                      <a:cubicBezTo>
                        <a:pt x="1439395" y="3479636"/>
                        <a:pt x="1389704" y="3522406"/>
                        <a:pt x="1358672" y="3546325"/>
                      </a:cubicBezTo>
                      <a:cubicBezTo>
                        <a:pt x="1334537" y="3564872"/>
                        <a:pt x="1306243" y="3577540"/>
                        <a:pt x="1276935" y="3579466"/>
                      </a:cubicBezTo>
                      <a:cubicBezTo>
                        <a:pt x="1264665" y="3600952"/>
                        <a:pt x="1252090" y="3622337"/>
                        <a:pt x="1239413" y="3643620"/>
                      </a:cubicBezTo>
                      <a:cubicBezTo>
                        <a:pt x="1256248" y="3653350"/>
                        <a:pt x="1273285" y="3660546"/>
                        <a:pt x="1288496" y="3664600"/>
                      </a:cubicBezTo>
                      <a:cubicBezTo>
                        <a:pt x="1289105" y="3664802"/>
                        <a:pt x="1289713" y="3664904"/>
                        <a:pt x="1290220" y="3665107"/>
                      </a:cubicBezTo>
                      <a:cubicBezTo>
                        <a:pt x="1300463" y="3667640"/>
                        <a:pt x="1310806" y="3669262"/>
                        <a:pt x="1321252" y="3670073"/>
                      </a:cubicBezTo>
                      <a:cubicBezTo>
                        <a:pt x="1390312" y="3675343"/>
                        <a:pt x="1461908" y="3643316"/>
                        <a:pt x="1500850" y="3585344"/>
                      </a:cubicBezTo>
                      <a:cubicBezTo>
                        <a:pt x="1527521" y="3545311"/>
                        <a:pt x="1557843" y="3474062"/>
                        <a:pt x="1537966" y="3423894"/>
                      </a:cubicBezTo>
                      <a:close/>
                      <a:moveTo>
                        <a:pt x="47433" y="886502"/>
                      </a:moveTo>
                      <a:cubicBezTo>
                        <a:pt x="217093" y="866738"/>
                        <a:pt x="386854" y="847076"/>
                        <a:pt x="556616" y="828124"/>
                      </a:cubicBezTo>
                      <a:cubicBezTo>
                        <a:pt x="661880" y="816367"/>
                        <a:pt x="767144" y="804814"/>
                        <a:pt x="872408" y="793462"/>
                      </a:cubicBezTo>
                      <a:cubicBezTo>
                        <a:pt x="880014" y="792652"/>
                        <a:pt x="887721" y="791841"/>
                        <a:pt x="895327" y="791030"/>
                      </a:cubicBezTo>
                      <a:cubicBezTo>
                        <a:pt x="903034" y="790219"/>
                        <a:pt x="910640" y="789408"/>
                        <a:pt x="918347" y="788598"/>
                      </a:cubicBezTo>
                      <a:cubicBezTo>
                        <a:pt x="1407958" y="736301"/>
                        <a:pt x="1898278" y="690086"/>
                        <a:pt x="2389410" y="655829"/>
                      </a:cubicBezTo>
                      <a:lnTo>
                        <a:pt x="1921704" y="391307"/>
                      </a:lnTo>
                      <a:lnTo>
                        <a:pt x="382798" y="220532"/>
                      </a:lnTo>
                      <a:lnTo>
                        <a:pt x="354504" y="217390"/>
                      </a:lnTo>
                      <a:lnTo>
                        <a:pt x="346392" y="216478"/>
                      </a:lnTo>
                      <a:lnTo>
                        <a:pt x="340611" y="229451"/>
                      </a:lnTo>
                      <a:lnTo>
                        <a:pt x="47433" y="886502"/>
                      </a:lnTo>
                      <a:close/>
                      <a:moveTo>
                        <a:pt x="1864914" y="1278624"/>
                      </a:moveTo>
                      <a:cubicBezTo>
                        <a:pt x="1769892" y="1349062"/>
                        <a:pt x="1674871" y="1419500"/>
                        <a:pt x="1579849" y="1489938"/>
                      </a:cubicBezTo>
                      <a:cubicBezTo>
                        <a:pt x="1574880" y="1493587"/>
                        <a:pt x="1569911" y="1497336"/>
                        <a:pt x="1564942" y="1500985"/>
                      </a:cubicBezTo>
                      <a:cubicBezTo>
                        <a:pt x="1559972" y="1504634"/>
                        <a:pt x="1555003" y="1508384"/>
                        <a:pt x="1550034" y="1512032"/>
                      </a:cubicBezTo>
                      <a:cubicBezTo>
                        <a:pt x="1341027" y="1666996"/>
                        <a:pt x="1132020" y="1822061"/>
                        <a:pt x="923114" y="1977228"/>
                      </a:cubicBezTo>
                      <a:lnTo>
                        <a:pt x="1578531" y="2362559"/>
                      </a:lnTo>
                      <a:cubicBezTo>
                        <a:pt x="1642723" y="2221987"/>
                        <a:pt x="1696572" y="2076652"/>
                        <a:pt x="1739266" y="1927972"/>
                      </a:cubicBezTo>
                      <a:cubicBezTo>
                        <a:pt x="1760055" y="1855506"/>
                        <a:pt x="1778208" y="1782129"/>
                        <a:pt x="1793724" y="1708347"/>
                      </a:cubicBezTo>
                      <a:cubicBezTo>
                        <a:pt x="1795042" y="1702266"/>
                        <a:pt x="1796259" y="1696286"/>
                        <a:pt x="1797476" y="1690205"/>
                      </a:cubicBezTo>
                      <a:cubicBezTo>
                        <a:pt x="1798693" y="1684124"/>
                        <a:pt x="1799910" y="1678043"/>
                        <a:pt x="1801127" y="1672064"/>
                      </a:cubicBezTo>
                      <a:cubicBezTo>
                        <a:pt x="1804473" y="1655037"/>
                        <a:pt x="1807718" y="1638010"/>
                        <a:pt x="1810862" y="1620882"/>
                      </a:cubicBezTo>
                      <a:cubicBezTo>
                        <a:pt x="1829623" y="1516593"/>
                        <a:pt x="1837533" y="1410480"/>
                        <a:pt x="1858627" y="1306698"/>
                      </a:cubicBezTo>
                      <a:cubicBezTo>
                        <a:pt x="1860452" y="1297373"/>
                        <a:pt x="1862582" y="1287948"/>
                        <a:pt x="1864914" y="1278624"/>
                      </a:cubicBezTo>
                      <a:close/>
                      <a:moveTo>
                        <a:pt x="2274613" y="933629"/>
                      </a:moveTo>
                      <a:cubicBezTo>
                        <a:pt x="2362029" y="868765"/>
                        <a:pt x="2449445" y="803901"/>
                        <a:pt x="2536861" y="739038"/>
                      </a:cubicBezTo>
                      <a:lnTo>
                        <a:pt x="2441636" y="685221"/>
                      </a:lnTo>
                      <a:cubicBezTo>
                        <a:pt x="2269745" y="696876"/>
                        <a:pt x="2097956" y="709950"/>
                        <a:pt x="1926166" y="724443"/>
                      </a:cubicBezTo>
                      <a:cubicBezTo>
                        <a:pt x="1599320" y="751909"/>
                        <a:pt x="1272879" y="783936"/>
                        <a:pt x="946742" y="818699"/>
                      </a:cubicBezTo>
                      <a:cubicBezTo>
                        <a:pt x="939137" y="819509"/>
                        <a:pt x="931429" y="820320"/>
                        <a:pt x="923824" y="821131"/>
                      </a:cubicBezTo>
                      <a:cubicBezTo>
                        <a:pt x="916218" y="821942"/>
                        <a:pt x="908511" y="822753"/>
                        <a:pt x="900905" y="823563"/>
                      </a:cubicBezTo>
                      <a:cubicBezTo>
                        <a:pt x="617868" y="853867"/>
                        <a:pt x="335135" y="886096"/>
                        <a:pt x="52402" y="919035"/>
                      </a:cubicBezTo>
                      <a:lnTo>
                        <a:pt x="896240" y="1956349"/>
                      </a:lnTo>
                      <a:cubicBezTo>
                        <a:pt x="1014079" y="1868783"/>
                        <a:pt x="1131918" y="1781319"/>
                        <a:pt x="1249757" y="1693955"/>
                      </a:cubicBezTo>
                      <a:cubicBezTo>
                        <a:pt x="1342345" y="1625240"/>
                        <a:pt x="1434933" y="1556626"/>
                        <a:pt x="1527521" y="1488012"/>
                      </a:cubicBezTo>
                      <a:cubicBezTo>
                        <a:pt x="1532490" y="1484364"/>
                        <a:pt x="1537459" y="1480614"/>
                        <a:pt x="1542428" y="1476965"/>
                      </a:cubicBezTo>
                      <a:cubicBezTo>
                        <a:pt x="1547397" y="1473317"/>
                        <a:pt x="1552367" y="1469567"/>
                        <a:pt x="1557336" y="1465918"/>
                      </a:cubicBezTo>
                      <a:cubicBezTo>
                        <a:pt x="1665034" y="1386054"/>
                        <a:pt x="1772630" y="1306292"/>
                        <a:pt x="1880227" y="1226429"/>
                      </a:cubicBezTo>
                      <a:cubicBezTo>
                        <a:pt x="1925051" y="1093255"/>
                        <a:pt x="2015103" y="973460"/>
                        <a:pt x="2163366" y="952176"/>
                      </a:cubicBezTo>
                      <a:cubicBezTo>
                        <a:pt x="2163467" y="952176"/>
                        <a:pt x="2163568" y="952075"/>
                        <a:pt x="2163670" y="952075"/>
                      </a:cubicBezTo>
                      <a:cubicBezTo>
                        <a:pt x="2199265" y="940115"/>
                        <a:pt x="2236787" y="934541"/>
                        <a:pt x="2274613" y="933629"/>
                      </a:cubicBezTo>
                      <a:close/>
                      <a:moveTo>
                        <a:pt x="2512319" y="1605983"/>
                      </a:moveTo>
                      <a:cubicBezTo>
                        <a:pt x="2479259" y="1624328"/>
                        <a:pt x="2447822" y="1645510"/>
                        <a:pt x="2413748" y="1662131"/>
                      </a:cubicBezTo>
                      <a:cubicBezTo>
                        <a:pt x="2409286" y="1714326"/>
                        <a:pt x="2404824" y="1766521"/>
                        <a:pt x="2400362" y="1818818"/>
                      </a:cubicBezTo>
                      <a:cubicBezTo>
                        <a:pt x="2398942" y="1834932"/>
                        <a:pt x="2398030" y="1851554"/>
                        <a:pt x="2396306" y="1868074"/>
                      </a:cubicBezTo>
                      <a:cubicBezTo>
                        <a:pt x="2395697" y="1874256"/>
                        <a:pt x="2394886" y="1880337"/>
                        <a:pt x="2394075" y="1886519"/>
                      </a:cubicBezTo>
                      <a:cubicBezTo>
                        <a:pt x="2398942" y="1881756"/>
                        <a:pt x="2403810" y="1876993"/>
                        <a:pt x="2408576" y="1872128"/>
                      </a:cubicBezTo>
                      <a:cubicBezTo>
                        <a:pt x="2445388" y="1835034"/>
                        <a:pt x="2479969" y="1795811"/>
                        <a:pt x="2509683" y="1753447"/>
                      </a:cubicBezTo>
                      <a:cubicBezTo>
                        <a:pt x="2518810" y="1704394"/>
                        <a:pt x="2519621" y="1654733"/>
                        <a:pt x="2512319" y="1605983"/>
                      </a:cubicBezTo>
                      <a:close/>
                      <a:moveTo>
                        <a:pt x="2580772" y="770760"/>
                      </a:moveTo>
                      <a:cubicBezTo>
                        <a:pt x="2581684" y="768733"/>
                        <a:pt x="2582698" y="767010"/>
                        <a:pt x="2583814" y="765389"/>
                      </a:cubicBezTo>
                      <a:lnTo>
                        <a:pt x="2568400" y="756672"/>
                      </a:lnTo>
                      <a:cubicBezTo>
                        <a:pt x="2488184" y="816266"/>
                        <a:pt x="2407968" y="875758"/>
                        <a:pt x="2327752" y="935352"/>
                      </a:cubicBezTo>
                      <a:cubicBezTo>
                        <a:pt x="2383325" y="940217"/>
                        <a:pt x="2438594" y="954102"/>
                        <a:pt x="2489502" y="973156"/>
                      </a:cubicBezTo>
                      <a:cubicBezTo>
                        <a:pt x="2519824" y="905657"/>
                        <a:pt x="2550247" y="838259"/>
                        <a:pt x="2580772" y="770760"/>
                      </a:cubicBezTo>
                      <a:close/>
                      <a:moveTo>
                        <a:pt x="3026370" y="2145265"/>
                      </a:moveTo>
                      <a:cubicBezTo>
                        <a:pt x="3025254" y="2134522"/>
                        <a:pt x="3024139" y="2123678"/>
                        <a:pt x="3023023" y="2112935"/>
                      </a:cubicBezTo>
                      <a:cubicBezTo>
                        <a:pt x="3022313" y="2106246"/>
                        <a:pt x="3021603" y="2099557"/>
                        <a:pt x="3020894" y="2092868"/>
                      </a:cubicBezTo>
                      <a:cubicBezTo>
                        <a:pt x="3020184" y="2086179"/>
                        <a:pt x="3019474" y="2079489"/>
                        <a:pt x="3018764" y="2072800"/>
                      </a:cubicBezTo>
                      <a:cubicBezTo>
                        <a:pt x="2979620" y="1696894"/>
                        <a:pt x="2940475" y="1320887"/>
                        <a:pt x="2901229" y="944980"/>
                      </a:cubicBezTo>
                      <a:lnTo>
                        <a:pt x="2640198" y="797415"/>
                      </a:lnTo>
                      <a:cubicBezTo>
                        <a:pt x="2639691" y="799645"/>
                        <a:pt x="2638880" y="801976"/>
                        <a:pt x="2637866" y="804205"/>
                      </a:cubicBezTo>
                      <a:cubicBezTo>
                        <a:pt x="2608457" y="869272"/>
                        <a:pt x="2579149" y="934339"/>
                        <a:pt x="2549740" y="999405"/>
                      </a:cubicBezTo>
                      <a:cubicBezTo>
                        <a:pt x="2637561" y="1043492"/>
                        <a:pt x="2706216" y="1107140"/>
                        <a:pt x="2753981" y="1197341"/>
                      </a:cubicBezTo>
                      <a:cubicBezTo>
                        <a:pt x="2884192" y="1443621"/>
                        <a:pt x="2847279" y="1734698"/>
                        <a:pt x="2944126" y="1991112"/>
                      </a:cubicBezTo>
                      <a:cubicBezTo>
                        <a:pt x="2952847" y="2014220"/>
                        <a:pt x="2962887" y="2036416"/>
                        <a:pt x="2973941" y="2058003"/>
                      </a:cubicBezTo>
                      <a:cubicBezTo>
                        <a:pt x="2977997" y="2065909"/>
                        <a:pt x="2982256" y="2073814"/>
                        <a:pt x="2986515" y="2081516"/>
                      </a:cubicBezTo>
                      <a:cubicBezTo>
                        <a:pt x="2991079" y="2089624"/>
                        <a:pt x="2995744" y="2097631"/>
                        <a:pt x="3000510" y="2105536"/>
                      </a:cubicBezTo>
                      <a:cubicBezTo>
                        <a:pt x="3008826" y="2119016"/>
                        <a:pt x="3017445" y="2132293"/>
                        <a:pt x="3026370" y="2145265"/>
                      </a:cubicBezTo>
                      <a:close/>
                      <a:moveTo>
                        <a:pt x="4014109" y="3205384"/>
                      </a:moveTo>
                      <a:cubicBezTo>
                        <a:pt x="3961274" y="3043528"/>
                        <a:pt x="3908439" y="2881774"/>
                        <a:pt x="3854489" y="2720324"/>
                      </a:cubicBezTo>
                      <a:cubicBezTo>
                        <a:pt x="3812403" y="2594650"/>
                        <a:pt x="3769507" y="2469179"/>
                        <a:pt x="3725393" y="2344114"/>
                      </a:cubicBezTo>
                      <a:cubicBezTo>
                        <a:pt x="3722858" y="2336817"/>
                        <a:pt x="3720221" y="2329519"/>
                        <a:pt x="3717686" y="2322222"/>
                      </a:cubicBezTo>
                      <a:cubicBezTo>
                        <a:pt x="3715049" y="2314925"/>
                        <a:pt x="3712514" y="2307628"/>
                        <a:pt x="3709979" y="2300331"/>
                      </a:cubicBezTo>
                      <a:cubicBezTo>
                        <a:pt x="3568916" y="1903445"/>
                        <a:pt x="3414468" y="1511525"/>
                        <a:pt x="3231929" y="1131869"/>
                      </a:cubicBezTo>
                      <a:lnTo>
                        <a:pt x="2936723" y="964946"/>
                      </a:lnTo>
                      <a:cubicBezTo>
                        <a:pt x="2975563" y="1338015"/>
                        <a:pt x="3014403" y="1711083"/>
                        <a:pt x="3053345" y="2084151"/>
                      </a:cubicBezTo>
                      <a:cubicBezTo>
                        <a:pt x="3054055" y="2090841"/>
                        <a:pt x="3054765" y="2097530"/>
                        <a:pt x="3055474" y="2104219"/>
                      </a:cubicBezTo>
                      <a:cubicBezTo>
                        <a:pt x="3056184" y="2110908"/>
                        <a:pt x="3056894" y="2117597"/>
                        <a:pt x="3057604" y="2124286"/>
                      </a:cubicBezTo>
                      <a:cubicBezTo>
                        <a:pt x="3060140" y="2148813"/>
                        <a:pt x="3062675" y="2173441"/>
                        <a:pt x="3065311" y="2197967"/>
                      </a:cubicBezTo>
                      <a:cubicBezTo>
                        <a:pt x="3102123" y="2245095"/>
                        <a:pt x="3142485" y="2289790"/>
                        <a:pt x="3183353" y="2334182"/>
                      </a:cubicBezTo>
                      <a:cubicBezTo>
                        <a:pt x="3274521" y="2433099"/>
                        <a:pt x="3360619" y="2534449"/>
                        <a:pt x="3430694" y="2649886"/>
                      </a:cubicBezTo>
                      <a:cubicBezTo>
                        <a:pt x="3490729" y="2748905"/>
                        <a:pt x="3551575" y="2859781"/>
                        <a:pt x="3573582" y="2974611"/>
                      </a:cubicBezTo>
                      <a:cubicBezTo>
                        <a:pt x="3587677" y="3047988"/>
                        <a:pt x="3597920" y="3134439"/>
                        <a:pt x="3568105" y="3205587"/>
                      </a:cubicBezTo>
                      <a:lnTo>
                        <a:pt x="4014109" y="3205587"/>
                      </a:lnTo>
                      <a:close/>
                      <a:moveTo>
                        <a:pt x="4647824" y="2633873"/>
                      </a:moveTo>
                      <a:lnTo>
                        <a:pt x="4642551" y="2626576"/>
                      </a:lnTo>
                      <a:lnTo>
                        <a:pt x="4624398" y="2601238"/>
                      </a:lnTo>
                      <a:lnTo>
                        <a:pt x="3800842" y="1453351"/>
                      </a:lnTo>
                      <a:lnTo>
                        <a:pt x="3282330" y="1160247"/>
                      </a:lnTo>
                      <a:cubicBezTo>
                        <a:pt x="3326241" y="1252577"/>
                        <a:pt x="3368630" y="1345717"/>
                        <a:pt x="3409398" y="1439466"/>
                      </a:cubicBezTo>
                      <a:cubicBezTo>
                        <a:pt x="3534335" y="1726286"/>
                        <a:pt x="3645482" y="2018477"/>
                        <a:pt x="3749630" y="2313303"/>
                      </a:cubicBezTo>
                      <a:cubicBezTo>
                        <a:pt x="3752165" y="2320601"/>
                        <a:pt x="3754802" y="2327898"/>
                        <a:pt x="3757337" y="2335195"/>
                      </a:cubicBezTo>
                      <a:cubicBezTo>
                        <a:pt x="3759873" y="2342492"/>
                        <a:pt x="3762408" y="2349789"/>
                        <a:pt x="3764943" y="2357087"/>
                      </a:cubicBezTo>
                      <a:cubicBezTo>
                        <a:pt x="3862095" y="2634075"/>
                        <a:pt x="3953466" y="2913091"/>
                        <a:pt x="4044532" y="3192107"/>
                      </a:cubicBezTo>
                      <a:lnTo>
                        <a:pt x="4636770" y="2644008"/>
                      </a:lnTo>
                      <a:lnTo>
                        <a:pt x="4647824" y="2633873"/>
                      </a:lnTo>
                      <a:close/>
                    </a:path>
                  </a:pathLst>
                </a:custGeom>
                <a:solidFill>
                  <a:srgbClr val="000000"/>
                </a:solidFill>
                <a:ln w="10122" cap="flat">
                  <a:noFill/>
                  <a:prstDash val="solid"/>
                  <a:miter/>
                </a:ln>
              </p:spPr>
              <p:txBody>
                <a:bodyPr rtlCol="0" anchor="ctr"/>
                <a:lstStyle/>
                <a:p>
                  <a:endParaRPr lang="en-GB" sz="1050"/>
                </a:p>
              </p:txBody>
            </p:sp>
          </p:grpSp>
          <p:sp>
            <p:nvSpPr>
              <p:cNvPr id="52" name="Picture 10">
                <a:extLst>
                  <a:ext uri="{FF2B5EF4-FFF2-40B4-BE49-F238E27FC236}">
                    <a16:creationId xmlns:a16="http://schemas.microsoft.com/office/drawing/2014/main" id="{9D2F9C13-CF43-A91C-7D33-D44FF01233C7}"/>
                  </a:ext>
                </a:extLst>
              </p:cNvPr>
              <p:cNvSpPr/>
              <p:nvPr/>
            </p:nvSpPr>
            <p:spPr>
              <a:xfrm>
                <a:off x="4919231" y="2316160"/>
                <a:ext cx="6904821" cy="2447389"/>
              </a:xfrm>
              <a:custGeom>
                <a:avLst/>
                <a:gdLst>
                  <a:gd name="connsiteX0" fmla="*/ 2464759 w 6904821"/>
                  <a:gd name="connsiteY0" fmla="*/ 52470 h 2694809"/>
                  <a:gd name="connsiteX1" fmla="*/ 2323733 w 6904821"/>
                  <a:gd name="connsiteY1" fmla="*/ 87610 h 2694809"/>
                  <a:gd name="connsiteX2" fmla="*/ 2185646 w 6904821"/>
                  <a:gd name="connsiteY2" fmla="*/ 206987 h 2694809"/>
                  <a:gd name="connsiteX3" fmla="*/ 1891382 w 6904821"/>
                  <a:gd name="connsiteY3" fmla="*/ 171184 h 2694809"/>
                  <a:gd name="connsiteX4" fmla="*/ 1839277 w 6904821"/>
                  <a:gd name="connsiteY4" fmla="*/ 72610 h 2694809"/>
                  <a:gd name="connsiteX5" fmla="*/ 1720052 w 6904821"/>
                  <a:gd name="connsiteY5" fmla="*/ 65341 h 2694809"/>
                  <a:gd name="connsiteX6" fmla="*/ 1397428 w 6904821"/>
                  <a:gd name="connsiteY6" fmla="*/ 240140 h 2694809"/>
                  <a:gd name="connsiteX7" fmla="*/ 1273906 w 6904821"/>
                  <a:gd name="connsiteY7" fmla="*/ 211646 h 2694809"/>
                  <a:gd name="connsiteX8" fmla="*/ 1224786 w 6904821"/>
                  <a:gd name="connsiteY8" fmla="*/ 82209 h 2694809"/>
                  <a:gd name="connsiteX9" fmla="*/ 1036495 w 6904821"/>
                  <a:gd name="connsiteY9" fmla="*/ 156787 h 2694809"/>
                  <a:gd name="connsiteX10" fmla="*/ 849470 w 6904821"/>
                  <a:gd name="connsiteY10" fmla="*/ 236365 h 2694809"/>
                  <a:gd name="connsiteX11" fmla="*/ 643901 w 6904821"/>
                  <a:gd name="connsiteY11" fmla="*/ 159618 h 2694809"/>
                  <a:gd name="connsiteX12" fmla="*/ 654892 w 6904821"/>
                  <a:gd name="connsiteY12" fmla="*/ 97369 h 2694809"/>
                  <a:gd name="connsiteX13" fmla="*/ 211776 w 6904821"/>
                  <a:gd name="connsiteY13" fmla="*/ 108855 h 2694809"/>
                  <a:gd name="connsiteX14" fmla="*/ 112090 w 6904821"/>
                  <a:gd name="connsiteY14" fmla="*/ 147710 h 2694809"/>
                  <a:gd name="connsiteX15" fmla="*/ 168084 w 6904821"/>
                  <a:gd name="connsiteY15" fmla="*/ 856041 h 2694809"/>
                  <a:gd name="connsiteX16" fmla="*/ 247372 w 6904821"/>
                  <a:gd name="connsiteY16" fmla="*/ 1249935 h 2694809"/>
                  <a:gd name="connsiteX17" fmla="*/ 272701 w 6904821"/>
                  <a:gd name="connsiteY17" fmla="*/ 1498790 h 2694809"/>
                  <a:gd name="connsiteX18" fmla="*/ 298029 w 6904821"/>
                  <a:gd name="connsiteY18" fmla="*/ 1577966 h 2694809"/>
                  <a:gd name="connsiteX19" fmla="*/ 317659 w 6904821"/>
                  <a:gd name="connsiteY19" fmla="*/ 1889411 h 2694809"/>
                  <a:gd name="connsiteX20" fmla="*/ 335661 w 6904821"/>
                  <a:gd name="connsiteY20" fmla="*/ 1993868 h 2694809"/>
                  <a:gd name="connsiteX21" fmla="*/ 315262 w 6904821"/>
                  <a:gd name="connsiteY21" fmla="*/ 2088507 h 2694809"/>
                  <a:gd name="connsiteX22" fmla="*/ 367774 w 6904821"/>
                  <a:gd name="connsiteY22" fmla="*/ 2453746 h 2694809"/>
                  <a:gd name="connsiteX23" fmla="*/ 400158 w 6904821"/>
                  <a:gd name="connsiteY23" fmla="*/ 2593043 h 2694809"/>
                  <a:gd name="connsiteX24" fmla="*/ 502739 w 6904821"/>
                  <a:gd name="connsiteY24" fmla="*/ 2631095 h 2694809"/>
                  <a:gd name="connsiteX25" fmla="*/ 1182904 w 6904821"/>
                  <a:gd name="connsiteY25" fmla="*/ 2634468 h 2694809"/>
                  <a:gd name="connsiteX26" fmla="*/ 1738279 w 6904821"/>
                  <a:gd name="connsiteY26" fmla="*/ 2628424 h 2694809"/>
                  <a:gd name="connsiteX27" fmla="*/ 2821441 w 6904821"/>
                  <a:gd name="connsiteY27" fmla="*/ 2613565 h 2694809"/>
                  <a:gd name="connsiteX28" fmla="*/ 3319420 w 6904821"/>
                  <a:gd name="connsiteY28" fmla="*/ 2621517 h 2694809"/>
                  <a:gd name="connsiteX29" fmla="*/ 5422556 w 6904821"/>
                  <a:gd name="connsiteY29" fmla="*/ 2583043 h 2694809"/>
                  <a:gd name="connsiteX30" fmla="*/ 6676143 w 6904821"/>
                  <a:gd name="connsiteY30" fmla="*/ 2581999 h 2694809"/>
                  <a:gd name="connsiteX31" fmla="*/ 6676822 w 6904821"/>
                  <a:gd name="connsiteY31" fmla="*/ 2457602 h 2694809"/>
                  <a:gd name="connsiteX32" fmla="*/ 6739691 w 6904821"/>
                  <a:gd name="connsiteY32" fmla="*/ 1922001 h 2694809"/>
                  <a:gd name="connsiteX33" fmla="*/ 6724494 w 6904821"/>
                  <a:gd name="connsiteY33" fmla="*/ 1651781 h 2694809"/>
                  <a:gd name="connsiteX34" fmla="*/ 6661398 w 6904821"/>
                  <a:gd name="connsiteY34" fmla="*/ 999836 h 2694809"/>
                  <a:gd name="connsiteX35" fmla="*/ 6587493 w 6904821"/>
                  <a:gd name="connsiteY35" fmla="*/ 560962 h 2694809"/>
                  <a:gd name="connsiteX36" fmla="*/ 6560220 w 6904821"/>
                  <a:gd name="connsiteY36" fmla="*/ 134236 h 2694809"/>
                  <a:gd name="connsiteX37" fmla="*/ 6531634 w 6904821"/>
                  <a:gd name="connsiteY37" fmla="*/ 31968 h 2694809"/>
                  <a:gd name="connsiteX38" fmla="*/ 5891724 w 6904821"/>
                  <a:gd name="connsiteY38" fmla="*/ 31968 h 2694809"/>
                  <a:gd name="connsiteX39" fmla="*/ 5683713 w 6904821"/>
                  <a:gd name="connsiteY39" fmla="*/ 181807 h 2694809"/>
                  <a:gd name="connsiteX40" fmla="*/ 5383433 w 6904821"/>
                  <a:gd name="connsiteY40" fmla="*/ 41124 h 2694809"/>
                  <a:gd name="connsiteX41" fmla="*/ 5262353 w 6904821"/>
                  <a:gd name="connsiteY41" fmla="*/ 53494 h 2694809"/>
                  <a:gd name="connsiteX42" fmla="*/ 5200162 w 6904821"/>
                  <a:gd name="connsiteY42" fmla="*/ 175401 h 2694809"/>
                  <a:gd name="connsiteX43" fmla="*/ 4923899 w 6904821"/>
                  <a:gd name="connsiteY43" fmla="*/ 175140 h 2694809"/>
                  <a:gd name="connsiteX44" fmla="*/ 4833485 w 6904821"/>
                  <a:gd name="connsiteY44" fmla="*/ 51044 h 2694809"/>
                  <a:gd name="connsiteX45" fmla="*/ 4698655 w 6904821"/>
                  <a:gd name="connsiteY45" fmla="*/ 45020 h 2694809"/>
                  <a:gd name="connsiteX46" fmla="*/ 4648947 w 6904821"/>
                  <a:gd name="connsiteY46" fmla="*/ 142469 h 2694809"/>
                  <a:gd name="connsiteX47" fmla="*/ 4459978 w 6904821"/>
                  <a:gd name="connsiteY47" fmla="*/ 180863 h 2694809"/>
                  <a:gd name="connsiteX48" fmla="*/ 4283039 w 6904821"/>
                  <a:gd name="connsiteY48" fmla="*/ 136626 h 2694809"/>
                  <a:gd name="connsiteX49" fmla="*/ 4246855 w 6904821"/>
                  <a:gd name="connsiteY49" fmla="*/ 44498 h 2694809"/>
                  <a:gd name="connsiteX50" fmla="*/ 4057162 w 6904821"/>
                  <a:gd name="connsiteY50" fmla="*/ 44498 h 2694809"/>
                  <a:gd name="connsiteX51" fmla="*/ 3968285 w 6904821"/>
                  <a:gd name="connsiteY51" fmla="*/ 176044 h 2694809"/>
                  <a:gd name="connsiteX52" fmla="*/ 3656788 w 6904821"/>
                  <a:gd name="connsiteY52" fmla="*/ 171787 h 2694809"/>
                  <a:gd name="connsiteX53" fmla="*/ 3630284 w 6904821"/>
                  <a:gd name="connsiteY53" fmla="*/ 49598 h 2694809"/>
                  <a:gd name="connsiteX54" fmla="*/ 3482202 w 6904821"/>
                  <a:gd name="connsiteY54" fmla="*/ 55100 h 2694809"/>
                  <a:gd name="connsiteX55" fmla="*/ 3337602 w 6904821"/>
                  <a:gd name="connsiteY55" fmla="*/ 200180 h 2694809"/>
                  <a:gd name="connsiteX56" fmla="*/ 3157181 w 6904821"/>
                  <a:gd name="connsiteY56" fmla="*/ 190441 h 2694809"/>
                  <a:gd name="connsiteX57" fmla="*/ 3016064 w 6904821"/>
                  <a:gd name="connsiteY57" fmla="*/ 49277 h 2694809"/>
                  <a:gd name="connsiteX58" fmla="*/ 2920132 w 6904821"/>
                  <a:gd name="connsiteY58" fmla="*/ 104437 h 2694809"/>
                  <a:gd name="connsiteX59" fmla="*/ 2603886 w 6904821"/>
                  <a:gd name="connsiteY59" fmla="*/ 208051 h 2694809"/>
                  <a:gd name="connsiteX60" fmla="*/ 2452864 w 6904821"/>
                  <a:gd name="connsiteY60" fmla="*/ 95100 h 2694809"/>
                  <a:gd name="connsiteX61" fmla="*/ 2464759 w 6904821"/>
                  <a:gd name="connsiteY61" fmla="*/ 52470 h 2694809"/>
                  <a:gd name="connsiteX62" fmla="*/ 1403579 w 6904821"/>
                  <a:gd name="connsiteY62" fmla="*/ 40100 h 2694809"/>
                  <a:gd name="connsiteX63" fmla="*/ 1435964 w 6904821"/>
                  <a:gd name="connsiteY63" fmla="*/ 190903 h 2694809"/>
                  <a:gd name="connsiteX64" fmla="*/ 1614712 w 6904821"/>
                  <a:gd name="connsiteY64" fmla="*/ 167851 h 2694809"/>
                  <a:gd name="connsiteX65" fmla="*/ 1584317 w 6904821"/>
                  <a:gd name="connsiteY65" fmla="*/ 54377 h 2694809"/>
                  <a:gd name="connsiteX66" fmla="*/ 1997536 w 6904821"/>
                  <a:gd name="connsiteY66" fmla="*/ 65502 h 2694809"/>
                  <a:gd name="connsiteX67" fmla="*/ 2020060 w 6904821"/>
                  <a:gd name="connsiteY67" fmla="*/ 169317 h 2694809"/>
                  <a:gd name="connsiteX68" fmla="*/ 2224001 w 6904821"/>
                  <a:gd name="connsiteY68" fmla="*/ 144598 h 2694809"/>
                  <a:gd name="connsiteX69" fmla="*/ 2164886 w 6904821"/>
                  <a:gd name="connsiteY69" fmla="*/ 62269 h 2694809"/>
                  <a:gd name="connsiteX70" fmla="*/ 2550379 w 6904821"/>
                  <a:gd name="connsiteY70" fmla="*/ 28855 h 2694809"/>
                  <a:gd name="connsiteX71" fmla="*/ 2564174 w 6904821"/>
                  <a:gd name="connsiteY71" fmla="*/ 149618 h 2694809"/>
                  <a:gd name="connsiteX72" fmla="*/ 2752511 w 6904821"/>
                  <a:gd name="connsiteY72" fmla="*/ 159979 h 2694809"/>
                  <a:gd name="connsiteX73" fmla="*/ 2766713 w 6904821"/>
                  <a:gd name="connsiteY73" fmla="*/ 25241 h 2694809"/>
                  <a:gd name="connsiteX74" fmla="*/ 3205350 w 6904821"/>
                  <a:gd name="connsiteY74" fmla="*/ 32932 h 2694809"/>
                  <a:gd name="connsiteX75" fmla="*/ 3171112 w 6904821"/>
                  <a:gd name="connsiteY75" fmla="*/ 147228 h 2694809"/>
                  <a:gd name="connsiteX76" fmla="*/ 3340271 w 6904821"/>
                  <a:gd name="connsiteY76" fmla="*/ 153353 h 2694809"/>
                  <a:gd name="connsiteX77" fmla="*/ 3328601 w 6904821"/>
                  <a:gd name="connsiteY77" fmla="*/ 20622 h 2694809"/>
                  <a:gd name="connsiteX78" fmla="*/ 3743765 w 6904821"/>
                  <a:gd name="connsiteY78" fmla="*/ 20622 h 2694809"/>
                  <a:gd name="connsiteX79" fmla="*/ 3746207 w 6904821"/>
                  <a:gd name="connsiteY79" fmla="*/ 141345 h 2694809"/>
                  <a:gd name="connsiteX80" fmla="*/ 3951550 w 6904821"/>
                  <a:gd name="connsiteY80" fmla="*/ 132791 h 2694809"/>
                  <a:gd name="connsiteX81" fmla="*/ 3923870 w 6904821"/>
                  <a:gd name="connsiteY81" fmla="*/ 10462 h 2694809"/>
                  <a:gd name="connsiteX82" fmla="*/ 4383223 w 6904821"/>
                  <a:gd name="connsiteY82" fmla="*/ 10462 h 2694809"/>
                  <a:gd name="connsiteX83" fmla="*/ 4406833 w 6904821"/>
                  <a:gd name="connsiteY83" fmla="*/ 133955 h 2694809"/>
                  <a:gd name="connsiteX84" fmla="*/ 4562287 w 6904821"/>
                  <a:gd name="connsiteY84" fmla="*/ 130602 h 2694809"/>
                  <a:gd name="connsiteX85" fmla="*/ 4540396 w 6904821"/>
                  <a:gd name="connsiteY85" fmla="*/ 23293 h 2694809"/>
                  <a:gd name="connsiteX86" fmla="*/ 4976275 w 6904821"/>
                  <a:gd name="connsiteY86" fmla="*/ 13213 h 2694809"/>
                  <a:gd name="connsiteX87" fmla="*/ 4981702 w 6904821"/>
                  <a:gd name="connsiteY87" fmla="*/ 147088 h 2694809"/>
                  <a:gd name="connsiteX88" fmla="*/ 5146700 w 6904821"/>
                  <a:gd name="connsiteY88" fmla="*/ 141405 h 2694809"/>
                  <a:gd name="connsiteX89" fmla="*/ 5098305 w 6904821"/>
                  <a:gd name="connsiteY89" fmla="*/ 26185 h 2694809"/>
                  <a:gd name="connsiteX90" fmla="*/ 5122095 w 6904821"/>
                  <a:gd name="connsiteY90" fmla="*/ 17651 h 2694809"/>
                  <a:gd name="connsiteX91" fmla="*/ 5481129 w 6904821"/>
                  <a:gd name="connsiteY91" fmla="*/ 17651 h 2694809"/>
                  <a:gd name="connsiteX92" fmla="*/ 5574664 w 6904821"/>
                  <a:gd name="connsiteY92" fmla="*/ 136385 h 2694809"/>
                  <a:gd name="connsiteX93" fmla="*/ 5794028 w 6904821"/>
                  <a:gd name="connsiteY93" fmla="*/ 98253 h 2694809"/>
                  <a:gd name="connsiteX94" fmla="*/ 5719670 w 6904821"/>
                  <a:gd name="connsiteY94" fmla="*/ 0 h 2694809"/>
                  <a:gd name="connsiteX95" fmla="*/ 6643261 w 6904821"/>
                  <a:gd name="connsiteY95" fmla="*/ 0 h 2694809"/>
                  <a:gd name="connsiteX96" fmla="*/ 6672299 w 6904821"/>
                  <a:gd name="connsiteY96" fmla="*/ 249075 h 2694809"/>
                  <a:gd name="connsiteX97" fmla="*/ 6697266 w 6904821"/>
                  <a:gd name="connsiteY97" fmla="*/ 560239 h 2694809"/>
                  <a:gd name="connsiteX98" fmla="*/ 6763075 w 6904821"/>
                  <a:gd name="connsiteY98" fmla="*/ 1071342 h 2694809"/>
                  <a:gd name="connsiteX99" fmla="*/ 6833000 w 6904821"/>
                  <a:gd name="connsiteY99" fmla="*/ 1991218 h 2694809"/>
                  <a:gd name="connsiteX100" fmla="*/ 6877823 w 6904821"/>
                  <a:gd name="connsiteY100" fmla="*/ 2554509 h 2694809"/>
                  <a:gd name="connsiteX101" fmla="*/ 6904237 w 6904821"/>
                  <a:gd name="connsiteY101" fmla="*/ 2628143 h 2694809"/>
                  <a:gd name="connsiteX102" fmla="*/ 6892522 w 6904821"/>
                  <a:gd name="connsiteY102" fmla="*/ 2677159 h 2694809"/>
                  <a:gd name="connsiteX103" fmla="*/ 6788449 w 6904821"/>
                  <a:gd name="connsiteY103" fmla="*/ 2647681 h 2694809"/>
                  <a:gd name="connsiteX104" fmla="*/ 6721644 w 6904821"/>
                  <a:gd name="connsiteY104" fmla="*/ 2694810 h 2694809"/>
                  <a:gd name="connsiteX105" fmla="*/ 6668952 w 6904821"/>
                  <a:gd name="connsiteY105" fmla="*/ 2648444 h 2694809"/>
                  <a:gd name="connsiteX106" fmla="*/ 4971345 w 6904821"/>
                  <a:gd name="connsiteY106" fmla="*/ 2670272 h 2694809"/>
                  <a:gd name="connsiteX107" fmla="*/ 4043728 w 6904821"/>
                  <a:gd name="connsiteY107" fmla="*/ 2677561 h 2694809"/>
                  <a:gd name="connsiteX108" fmla="*/ 3264420 w 6904821"/>
                  <a:gd name="connsiteY108" fmla="*/ 2662922 h 2694809"/>
                  <a:gd name="connsiteX109" fmla="*/ 2479187 w 6904821"/>
                  <a:gd name="connsiteY109" fmla="*/ 2683866 h 2694809"/>
                  <a:gd name="connsiteX110" fmla="*/ 1824532 w 6904821"/>
                  <a:gd name="connsiteY110" fmla="*/ 2690753 h 2694809"/>
                  <a:gd name="connsiteX111" fmla="*/ 956212 w 6904821"/>
                  <a:gd name="connsiteY111" fmla="*/ 2690412 h 2694809"/>
                  <a:gd name="connsiteX112" fmla="*/ 439101 w 6904821"/>
                  <a:gd name="connsiteY112" fmla="*/ 2686055 h 2694809"/>
                  <a:gd name="connsiteX113" fmla="*/ 301331 w 6904821"/>
                  <a:gd name="connsiteY113" fmla="*/ 2594770 h 2694809"/>
                  <a:gd name="connsiteX114" fmla="*/ 207479 w 6904821"/>
                  <a:gd name="connsiteY114" fmla="*/ 2150675 h 2694809"/>
                  <a:gd name="connsiteX115" fmla="*/ 184865 w 6904821"/>
                  <a:gd name="connsiteY115" fmla="*/ 1721299 h 2694809"/>
                  <a:gd name="connsiteX116" fmla="*/ 145741 w 6904821"/>
                  <a:gd name="connsiteY116" fmla="*/ 1465657 h 2694809"/>
                  <a:gd name="connsiteX117" fmla="*/ 154154 w 6904821"/>
                  <a:gd name="connsiteY117" fmla="*/ 1277445 h 2694809"/>
                  <a:gd name="connsiteX118" fmla="*/ 88480 w 6904821"/>
                  <a:gd name="connsiteY118" fmla="*/ 998350 h 2694809"/>
                  <a:gd name="connsiteX119" fmla="*/ 78982 w 6904821"/>
                  <a:gd name="connsiteY119" fmla="*/ 923189 h 2694809"/>
                  <a:gd name="connsiteX120" fmla="*/ 9283 w 6904821"/>
                  <a:gd name="connsiteY120" fmla="*/ 550359 h 2694809"/>
                  <a:gd name="connsiteX121" fmla="*/ 1006 w 6904821"/>
                  <a:gd name="connsiteY121" fmla="*/ 114578 h 2694809"/>
                  <a:gd name="connsiteX122" fmla="*/ 105803 w 6904821"/>
                  <a:gd name="connsiteY122" fmla="*/ 59417 h 2694809"/>
                  <a:gd name="connsiteX123" fmla="*/ 732551 w 6904821"/>
                  <a:gd name="connsiteY123" fmla="*/ 52048 h 2694809"/>
                  <a:gd name="connsiteX124" fmla="*/ 798089 w 6904821"/>
                  <a:gd name="connsiteY124" fmla="*/ 71365 h 2694809"/>
                  <a:gd name="connsiteX125" fmla="*/ 776424 w 6904821"/>
                  <a:gd name="connsiteY125" fmla="*/ 103453 h 2694809"/>
                  <a:gd name="connsiteX126" fmla="*/ 756342 w 6904821"/>
                  <a:gd name="connsiteY126" fmla="*/ 181485 h 2694809"/>
                  <a:gd name="connsiteX127" fmla="*/ 877286 w 6904821"/>
                  <a:gd name="connsiteY127" fmla="*/ 192489 h 2694809"/>
                  <a:gd name="connsiteX128" fmla="*/ 967881 w 6904821"/>
                  <a:gd name="connsiteY128" fmla="*/ 122208 h 2694809"/>
                  <a:gd name="connsiteX129" fmla="*/ 1079463 w 6904821"/>
                  <a:gd name="connsiteY129" fmla="*/ 56265 h 2694809"/>
                  <a:gd name="connsiteX130" fmla="*/ 1403579 w 6904821"/>
                  <a:gd name="connsiteY130" fmla="*/ 40100 h 26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904821" h="2694809">
                    <a:moveTo>
                      <a:pt x="2464759" y="52470"/>
                    </a:moveTo>
                    <a:cubicBezTo>
                      <a:pt x="2399266" y="57831"/>
                      <a:pt x="2306591" y="26325"/>
                      <a:pt x="2323733" y="87610"/>
                    </a:cubicBezTo>
                    <a:cubicBezTo>
                      <a:pt x="2338387" y="139779"/>
                      <a:pt x="2282257" y="188574"/>
                      <a:pt x="2185646" y="206987"/>
                    </a:cubicBezTo>
                    <a:cubicBezTo>
                      <a:pt x="2096318" y="224015"/>
                      <a:pt x="1941315" y="209959"/>
                      <a:pt x="1891382" y="171184"/>
                    </a:cubicBezTo>
                    <a:cubicBezTo>
                      <a:pt x="1856374" y="143995"/>
                      <a:pt x="1856419" y="107911"/>
                      <a:pt x="1839277" y="72610"/>
                    </a:cubicBezTo>
                    <a:cubicBezTo>
                      <a:pt x="1807481" y="70662"/>
                      <a:pt x="1765327" y="68092"/>
                      <a:pt x="1720052" y="65341"/>
                    </a:cubicBezTo>
                    <a:cubicBezTo>
                      <a:pt x="1792510" y="213875"/>
                      <a:pt x="1681878" y="242108"/>
                      <a:pt x="1397428" y="240140"/>
                    </a:cubicBezTo>
                    <a:cubicBezTo>
                      <a:pt x="1354189" y="239838"/>
                      <a:pt x="1284218" y="225963"/>
                      <a:pt x="1273906" y="211646"/>
                    </a:cubicBezTo>
                    <a:cubicBezTo>
                      <a:pt x="1244642" y="171124"/>
                      <a:pt x="1239938" y="127108"/>
                      <a:pt x="1224786" y="82209"/>
                    </a:cubicBezTo>
                    <a:cubicBezTo>
                      <a:pt x="1134689" y="88172"/>
                      <a:pt x="1046174" y="92530"/>
                      <a:pt x="1036495" y="156787"/>
                    </a:cubicBezTo>
                    <a:cubicBezTo>
                      <a:pt x="1030389" y="197148"/>
                      <a:pt x="959424" y="233995"/>
                      <a:pt x="849470" y="236365"/>
                    </a:cubicBezTo>
                    <a:cubicBezTo>
                      <a:pt x="731692" y="238915"/>
                      <a:pt x="663757" y="213112"/>
                      <a:pt x="643901" y="159618"/>
                    </a:cubicBezTo>
                    <a:cubicBezTo>
                      <a:pt x="636981" y="141104"/>
                      <a:pt x="650007" y="121124"/>
                      <a:pt x="654892" y="97369"/>
                    </a:cubicBezTo>
                    <a:cubicBezTo>
                      <a:pt x="503508" y="101907"/>
                      <a:pt x="357280" y="110722"/>
                      <a:pt x="211776" y="108855"/>
                    </a:cubicBezTo>
                    <a:cubicBezTo>
                      <a:pt x="133710" y="107871"/>
                      <a:pt x="109557" y="114959"/>
                      <a:pt x="112090" y="147710"/>
                    </a:cubicBezTo>
                    <a:cubicBezTo>
                      <a:pt x="130634" y="383834"/>
                      <a:pt x="142032" y="620098"/>
                      <a:pt x="168084" y="856041"/>
                    </a:cubicBezTo>
                    <a:cubicBezTo>
                      <a:pt x="182648" y="987587"/>
                      <a:pt x="224441" y="1118510"/>
                      <a:pt x="247372" y="1249935"/>
                    </a:cubicBezTo>
                    <a:cubicBezTo>
                      <a:pt x="261800" y="1332686"/>
                      <a:pt x="262479" y="1415878"/>
                      <a:pt x="272701" y="1498790"/>
                    </a:cubicBezTo>
                    <a:cubicBezTo>
                      <a:pt x="275957" y="1525316"/>
                      <a:pt x="295813" y="1551480"/>
                      <a:pt x="298029" y="1577966"/>
                    </a:cubicBezTo>
                    <a:cubicBezTo>
                      <a:pt x="306533" y="1681761"/>
                      <a:pt x="309834" y="1785636"/>
                      <a:pt x="317659" y="1889411"/>
                    </a:cubicBezTo>
                    <a:cubicBezTo>
                      <a:pt x="320282" y="1924290"/>
                      <a:pt x="335977" y="1959049"/>
                      <a:pt x="335661" y="1993868"/>
                    </a:cubicBezTo>
                    <a:cubicBezTo>
                      <a:pt x="335389" y="2025434"/>
                      <a:pt x="311734" y="2057201"/>
                      <a:pt x="315262" y="2088507"/>
                    </a:cubicBezTo>
                    <a:cubicBezTo>
                      <a:pt x="328921" y="2210333"/>
                      <a:pt x="348189" y="2332060"/>
                      <a:pt x="367774" y="2453746"/>
                    </a:cubicBezTo>
                    <a:cubicBezTo>
                      <a:pt x="375237" y="2500272"/>
                      <a:pt x="389393" y="2546597"/>
                      <a:pt x="400158" y="2593043"/>
                    </a:cubicBezTo>
                    <a:cubicBezTo>
                      <a:pt x="406581" y="2620713"/>
                      <a:pt x="432769" y="2631456"/>
                      <a:pt x="502739" y="2631095"/>
                    </a:cubicBezTo>
                    <a:cubicBezTo>
                      <a:pt x="729385" y="2629890"/>
                      <a:pt x="956167" y="2634569"/>
                      <a:pt x="1182904" y="2634468"/>
                    </a:cubicBezTo>
                    <a:cubicBezTo>
                      <a:pt x="1368029" y="2634348"/>
                      <a:pt x="1553154" y="2630974"/>
                      <a:pt x="1738279" y="2628424"/>
                    </a:cubicBezTo>
                    <a:cubicBezTo>
                      <a:pt x="2099348" y="2623444"/>
                      <a:pt x="2460327" y="2616336"/>
                      <a:pt x="2821441" y="2613565"/>
                    </a:cubicBezTo>
                    <a:cubicBezTo>
                      <a:pt x="2987298" y="2612300"/>
                      <a:pt x="3153879" y="2624228"/>
                      <a:pt x="3319420" y="2621517"/>
                    </a:cubicBezTo>
                    <a:cubicBezTo>
                      <a:pt x="4020616" y="2610111"/>
                      <a:pt x="4721315" y="2592702"/>
                      <a:pt x="5422556" y="2583043"/>
                    </a:cubicBezTo>
                    <a:cubicBezTo>
                      <a:pt x="5837132" y="2577340"/>
                      <a:pt x="6252431" y="2581999"/>
                      <a:pt x="6676143" y="2581999"/>
                    </a:cubicBezTo>
                    <a:cubicBezTo>
                      <a:pt x="6676143" y="2539489"/>
                      <a:pt x="6672163" y="2498445"/>
                      <a:pt x="6676822" y="2457602"/>
                    </a:cubicBezTo>
                    <a:cubicBezTo>
                      <a:pt x="6697175" y="2279048"/>
                      <a:pt x="6725398" y="2100635"/>
                      <a:pt x="6739691" y="1922001"/>
                    </a:cubicBezTo>
                    <a:cubicBezTo>
                      <a:pt x="6746928" y="1832122"/>
                      <a:pt x="6732545" y="1741821"/>
                      <a:pt x="6724494" y="1651781"/>
                    </a:cubicBezTo>
                    <a:cubicBezTo>
                      <a:pt x="6705045" y="1434433"/>
                      <a:pt x="6687903" y="1217024"/>
                      <a:pt x="6661398" y="999836"/>
                    </a:cubicBezTo>
                    <a:cubicBezTo>
                      <a:pt x="6643533" y="853370"/>
                      <a:pt x="6604771" y="707427"/>
                      <a:pt x="6587493" y="560962"/>
                    </a:cubicBezTo>
                    <a:cubicBezTo>
                      <a:pt x="6570713" y="418894"/>
                      <a:pt x="6571075" y="276465"/>
                      <a:pt x="6560220" y="134236"/>
                    </a:cubicBezTo>
                    <a:cubicBezTo>
                      <a:pt x="6557461" y="98313"/>
                      <a:pt x="6540545" y="62610"/>
                      <a:pt x="6531634" y="31968"/>
                    </a:cubicBezTo>
                    <a:cubicBezTo>
                      <a:pt x="6309918" y="31968"/>
                      <a:pt x="6101635" y="31968"/>
                      <a:pt x="5891724" y="31968"/>
                    </a:cubicBezTo>
                    <a:cubicBezTo>
                      <a:pt x="5930938" y="102309"/>
                      <a:pt x="5833197" y="170682"/>
                      <a:pt x="5683713" y="181807"/>
                    </a:cubicBezTo>
                    <a:cubicBezTo>
                      <a:pt x="5506639" y="194999"/>
                      <a:pt x="5405776" y="149377"/>
                      <a:pt x="5383433" y="41124"/>
                    </a:cubicBezTo>
                    <a:cubicBezTo>
                      <a:pt x="5344445" y="45100"/>
                      <a:pt x="5307085" y="48915"/>
                      <a:pt x="5262353" y="53494"/>
                    </a:cubicBezTo>
                    <a:cubicBezTo>
                      <a:pt x="5304326" y="104337"/>
                      <a:pt x="5312874" y="155501"/>
                      <a:pt x="5200162" y="175401"/>
                    </a:cubicBezTo>
                    <a:cubicBezTo>
                      <a:pt x="5118975" y="189758"/>
                      <a:pt x="5001151" y="191124"/>
                      <a:pt x="4923899" y="175140"/>
                    </a:cubicBezTo>
                    <a:cubicBezTo>
                      <a:pt x="4824529" y="154598"/>
                      <a:pt x="4782556" y="105763"/>
                      <a:pt x="4833485" y="51044"/>
                    </a:cubicBezTo>
                    <a:cubicBezTo>
                      <a:pt x="4781878" y="48735"/>
                      <a:pt x="4741759" y="46948"/>
                      <a:pt x="4698655" y="45020"/>
                    </a:cubicBezTo>
                    <a:cubicBezTo>
                      <a:pt x="4683005" y="80361"/>
                      <a:pt x="4688930" y="119176"/>
                      <a:pt x="4648947" y="142469"/>
                    </a:cubicBezTo>
                    <a:cubicBezTo>
                      <a:pt x="4610728" y="164718"/>
                      <a:pt x="4524023" y="181706"/>
                      <a:pt x="4459978" y="180863"/>
                    </a:cubicBezTo>
                    <a:cubicBezTo>
                      <a:pt x="4398194" y="180080"/>
                      <a:pt x="4316916" y="159678"/>
                      <a:pt x="4283039" y="136626"/>
                    </a:cubicBezTo>
                    <a:cubicBezTo>
                      <a:pt x="4246991" y="112108"/>
                      <a:pt x="4256534" y="74397"/>
                      <a:pt x="4246855" y="44498"/>
                    </a:cubicBezTo>
                    <a:cubicBezTo>
                      <a:pt x="4192987" y="44498"/>
                      <a:pt x="4131791" y="44498"/>
                      <a:pt x="4057162" y="44498"/>
                    </a:cubicBezTo>
                    <a:cubicBezTo>
                      <a:pt x="4095471" y="100281"/>
                      <a:pt x="4101713" y="149277"/>
                      <a:pt x="3968285" y="176044"/>
                    </a:cubicBezTo>
                    <a:cubicBezTo>
                      <a:pt x="3862855" y="197208"/>
                      <a:pt x="3757063" y="202108"/>
                      <a:pt x="3656788" y="171787"/>
                    </a:cubicBezTo>
                    <a:cubicBezTo>
                      <a:pt x="3549096" y="139216"/>
                      <a:pt x="3598532" y="95602"/>
                      <a:pt x="3630284" y="49598"/>
                    </a:cubicBezTo>
                    <a:cubicBezTo>
                      <a:pt x="3574696" y="51666"/>
                      <a:pt x="3528698" y="53373"/>
                      <a:pt x="3482202" y="55100"/>
                    </a:cubicBezTo>
                    <a:cubicBezTo>
                      <a:pt x="3503776" y="129578"/>
                      <a:pt x="3437695" y="196003"/>
                      <a:pt x="3337602" y="200180"/>
                    </a:cubicBezTo>
                    <a:cubicBezTo>
                      <a:pt x="3276452" y="202750"/>
                      <a:pt x="3180565" y="205381"/>
                      <a:pt x="3157181" y="190441"/>
                    </a:cubicBezTo>
                    <a:cubicBezTo>
                      <a:pt x="3096166" y="151526"/>
                      <a:pt x="3066586" y="102931"/>
                      <a:pt x="3016064" y="49277"/>
                    </a:cubicBezTo>
                    <a:cubicBezTo>
                      <a:pt x="2948762" y="41747"/>
                      <a:pt x="2919996" y="58574"/>
                      <a:pt x="2920132" y="104437"/>
                    </a:cubicBezTo>
                    <a:cubicBezTo>
                      <a:pt x="2920358" y="178774"/>
                      <a:pt x="2795750" y="216385"/>
                      <a:pt x="2603886" y="208051"/>
                    </a:cubicBezTo>
                    <a:cubicBezTo>
                      <a:pt x="2534232" y="205019"/>
                      <a:pt x="2448024" y="140943"/>
                      <a:pt x="2452864" y="95100"/>
                    </a:cubicBezTo>
                    <a:cubicBezTo>
                      <a:pt x="2454085" y="83815"/>
                      <a:pt x="2458970" y="72590"/>
                      <a:pt x="2464759" y="52470"/>
                    </a:cubicBezTo>
                    <a:close/>
                    <a:moveTo>
                      <a:pt x="1403579" y="40100"/>
                    </a:moveTo>
                    <a:cubicBezTo>
                      <a:pt x="1331528" y="136124"/>
                      <a:pt x="1338810" y="168212"/>
                      <a:pt x="1435964" y="190903"/>
                    </a:cubicBezTo>
                    <a:cubicBezTo>
                      <a:pt x="1511045" y="208433"/>
                      <a:pt x="1566271" y="191084"/>
                      <a:pt x="1614712" y="167851"/>
                    </a:cubicBezTo>
                    <a:cubicBezTo>
                      <a:pt x="1683099" y="135040"/>
                      <a:pt x="1675546" y="109959"/>
                      <a:pt x="1584317" y="54377"/>
                    </a:cubicBezTo>
                    <a:cubicBezTo>
                      <a:pt x="1710463" y="24136"/>
                      <a:pt x="1915987" y="29659"/>
                      <a:pt x="1997536" y="65502"/>
                    </a:cubicBezTo>
                    <a:cubicBezTo>
                      <a:pt x="1921369" y="117429"/>
                      <a:pt x="1927385" y="145281"/>
                      <a:pt x="2020060" y="169317"/>
                    </a:cubicBezTo>
                    <a:cubicBezTo>
                      <a:pt x="2088629" y="187128"/>
                      <a:pt x="2183702" y="176606"/>
                      <a:pt x="2224001" y="144598"/>
                    </a:cubicBezTo>
                    <a:cubicBezTo>
                      <a:pt x="2269095" y="108815"/>
                      <a:pt x="2263894" y="77992"/>
                      <a:pt x="2164886" y="62269"/>
                    </a:cubicBezTo>
                    <a:cubicBezTo>
                      <a:pt x="2200889" y="17369"/>
                      <a:pt x="2458201" y="3253"/>
                      <a:pt x="2550379" y="28855"/>
                    </a:cubicBezTo>
                    <a:cubicBezTo>
                      <a:pt x="2552188" y="76104"/>
                      <a:pt x="2535182" y="116867"/>
                      <a:pt x="2564174" y="149618"/>
                    </a:cubicBezTo>
                    <a:cubicBezTo>
                      <a:pt x="2575888" y="162831"/>
                      <a:pt x="2700134" y="170361"/>
                      <a:pt x="2752511" y="159979"/>
                    </a:cubicBezTo>
                    <a:cubicBezTo>
                      <a:pt x="2924022" y="125963"/>
                      <a:pt x="2765989" y="72711"/>
                      <a:pt x="2766713" y="25241"/>
                    </a:cubicBezTo>
                    <a:cubicBezTo>
                      <a:pt x="2916106" y="22811"/>
                      <a:pt x="3058082" y="-7309"/>
                      <a:pt x="3205350" y="32932"/>
                    </a:cubicBezTo>
                    <a:cubicBezTo>
                      <a:pt x="3153517" y="70100"/>
                      <a:pt x="3070973" y="109136"/>
                      <a:pt x="3171112" y="147228"/>
                    </a:cubicBezTo>
                    <a:cubicBezTo>
                      <a:pt x="3207295" y="160983"/>
                      <a:pt x="3301961" y="164718"/>
                      <a:pt x="3340271" y="153353"/>
                    </a:cubicBezTo>
                    <a:cubicBezTo>
                      <a:pt x="3462934" y="116887"/>
                      <a:pt x="3393144" y="70201"/>
                      <a:pt x="3328601" y="20622"/>
                    </a:cubicBezTo>
                    <a:cubicBezTo>
                      <a:pt x="3478221" y="20622"/>
                      <a:pt x="3609252" y="20622"/>
                      <a:pt x="3743765" y="20622"/>
                    </a:cubicBezTo>
                    <a:cubicBezTo>
                      <a:pt x="3751273" y="66345"/>
                      <a:pt x="3588175" y="110140"/>
                      <a:pt x="3746207" y="141345"/>
                    </a:cubicBezTo>
                    <a:cubicBezTo>
                      <a:pt x="3802609" y="152489"/>
                      <a:pt x="3902476" y="148654"/>
                      <a:pt x="3951550" y="132791"/>
                    </a:cubicBezTo>
                    <a:cubicBezTo>
                      <a:pt x="4053860" y="99658"/>
                      <a:pt x="3994111" y="56225"/>
                      <a:pt x="3923870" y="10462"/>
                    </a:cubicBezTo>
                    <a:cubicBezTo>
                      <a:pt x="4088958" y="10462"/>
                      <a:pt x="4232336" y="10462"/>
                      <a:pt x="4383223" y="10462"/>
                    </a:cubicBezTo>
                    <a:cubicBezTo>
                      <a:pt x="4363322" y="56727"/>
                      <a:pt x="4254997" y="104618"/>
                      <a:pt x="4406833" y="133955"/>
                    </a:cubicBezTo>
                    <a:cubicBezTo>
                      <a:pt x="4450841" y="142469"/>
                      <a:pt x="4528953" y="142610"/>
                      <a:pt x="4562287" y="130602"/>
                    </a:cubicBezTo>
                    <a:cubicBezTo>
                      <a:pt x="4657632" y="96305"/>
                      <a:pt x="4575630" y="59217"/>
                      <a:pt x="4540396" y="23293"/>
                    </a:cubicBezTo>
                    <a:cubicBezTo>
                      <a:pt x="4682824" y="-21225"/>
                      <a:pt x="4824484" y="20823"/>
                      <a:pt x="4976275" y="13213"/>
                    </a:cubicBezTo>
                    <a:cubicBezTo>
                      <a:pt x="4955605" y="62128"/>
                      <a:pt x="4822449" y="111767"/>
                      <a:pt x="4981702" y="147088"/>
                    </a:cubicBezTo>
                    <a:cubicBezTo>
                      <a:pt x="5025666" y="156827"/>
                      <a:pt x="5115130" y="154959"/>
                      <a:pt x="5146700" y="141405"/>
                    </a:cubicBezTo>
                    <a:cubicBezTo>
                      <a:pt x="5235396" y="103353"/>
                      <a:pt x="5201383" y="61245"/>
                      <a:pt x="5098305" y="26185"/>
                    </a:cubicBezTo>
                    <a:cubicBezTo>
                      <a:pt x="5106220" y="23353"/>
                      <a:pt x="5114180" y="20502"/>
                      <a:pt x="5122095" y="17651"/>
                    </a:cubicBezTo>
                    <a:cubicBezTo>
                      <a:pt x="5250684" y="17651"/>
                      <a:pt x="5379226" y="17651"/>
                      <a:pt x="5481129" y="17651"/>
                    </a:cubicBezTo>
                    <a:cubicBezTo>
                      <a:pt x="5511116" y="60100"/>
                      <a:pt x="5513740" y="113634"/>
                      <a:pt x="5574664" y="136385"/>
                    </a:cubicBezTo>
                    <a:cubicBezTo>
                      <a:pt x="5637805" y="159959"/>
                      <a:pt x="5733737" y="128494"/>
                      <a:pt x="5794028" y="98253"/>
                    </a:cubicBezTo>
                    <a:cubicBezTo>
                      <a:pt x="5871823" y="59197"/>
                      <a:pt x="5797873" y="35401"/>
                      <a:pt x="5719670" y="0"/>
                    </a:cubicBezTo>
                    <a:cubicBezTo>
                      <a:pt x="6045053" y="0"/>
                      <a:pt x="6341896" y="0"/>
                      <a:pt x="6643261" y="0"/>
                    </a:cubicBezTo>
                    <a:cubicBezTo>
                      <a:pt x="6652714" y="79759"/>
                      <a:pt x="6664384" y="164377"/>
                      <a:pt x="6672299" y="249075"/>
                    </a:cubicBezTo>
                    <a:cubicBezTo>
                      <a:pt x="6682023" y="352770"/>
                      <a:pt x="6685234" y="456605"/>
                      <a:pt x="6697266" y="560239"/>
                    </a:cubicBezTo>
                    <a:cubicBezTo>
                      <a:pt x="6717076" y="730640"/>
                      <a:pt x="6747787" y="900860"/>
                      <a:pt x="6763075" y="1071342"/>
                    </a:cubicBezTo>
                    <a:cubicBezTo>
                      <a:pt x="6790574" y="1377887"/>
                      <a:pt x="6809842" y="1684592"/>
                      <a:pt x="6833000" y="1991218"/>
                    </a:cubicBezTo>
                    <a:cubicBezTo>
                      <a:pt x="6847157" y="2178988"/>
                      <a:pt x="6861359" y="2366779"/>
                      <a:pt x="6877823" y="2554509"/>
                    </a:cubicBezTo>
                    <a:cubicBezTo>
                      <a:pt x="6879994" y="2579167"/>
                      <a:pt x="6898900" y="2603465"/>
                      <a:pt x="6904237" y="2628143"/>
                    </a:cubicBezTo>
                    <a:cubicBezTo>
                      <a:pt x="6907222" y="2641798"/>
                      <a:pt x="6898086" y="2655954"/>
                      <a:pt x="6892522" y="2677159"/>
                    </a:cubicBezTo>
                    <a:cubicBezTo>
                      <a:pt x="6845438" y="2663826"/>
                      <a:pt x="6818888" y="2656316"/>
                      <a:pt x="6788449" y="2647681"/>
                    </a:cubicBezTo>
                    <a:cubicBezTo>
                      <a:pt x="6767236" y="2662641"/>
                      <a:pt x="6748918" y="2675573"/>
                      <a:pt x="6721644" y="2694810"/>
                    </a:cubicBezTo>
                    <a:cubicBezTo>
                      <a:pt x="6699210" y="2675051"/>
                      <a:pt x="6683606" y="2661356"/>
                      <a:pt x="6668952" y="2648444"/>
                    </a:cubicBezTo>
                    <a:cubicBezTo>
                      <a:pt x="6101771" y="2655794"/>
                      <a:pt x="5536626" y="2663565"/>
                      <a:pt x="4971345" y="2670272"/>
                    </a:cubicBezTo>
                    <a:cubicBezTo>
                      <a:pt x="4662200" y="2673946"/>
                      <a:pt x="4352874" y="2678866"/>
                      <a:pt x="4043728" y="2677561"/>
                    </a:cubicBezTo>
                    <a:cubicBezTo>
                      <a:pt x="3783838" y="2676456"/>
                      <a:pt x="3524039" y="2661938"/>
                      <a:pt x="3264420" y="2662922"/>
                    </a:cubicBezTo>
                    <a:cubicBezTo>
                      <a:pt x="3002540" y="2663946"/>
                      <a:pt x="2741113" y="2678324"/>
                      <a:pt x="2479187" y="2683866"/>
                    </a:cubicBezTo>
                    <a:cubicBezTo>
                      <a:pt x="2261180" y="2688504"/>
                      <a:pt x="2042766" y="2689990"/>
                      <a:pt x="1824532" y="2690753"/>
                    </a:cubicBezTo>
                    <a:cubicBezTo>
                      <a:pt x="1535107" y="2691777"/>
                      <a:pt x="1245637" y="2691316"/>
                      <a:pt x="956212" y="2690412"/>
                    </a:cubicBezTo>
                    <a:cubicBezTo>
                      <a:pt x="783797" y="2689850"/>
                      <a:pt x="611426" y="2685492"/>
                      <a:pt x="439101" y="2686055"/>
                    </a:cubicBezTo>
                    <a:cubicBezTo>
                      <a:pt x="284732" y="2686557"/>
                      <a:pt x="310875" y="2628826"/>
                      <a:pt x="301331" y="2594770"/>
                    </a:cubicBezTo>
                    <a:cubicBezTo>
                      <a:pt x="260082" y="2447260"/>
                      <a:pt x="226431" y="2299068"/>
                      <a:pt x="207479" y="2150675"/>
                    </a:cubicBezTo>
                    <a:cubicBezTo>
                      <a:pt x="189252" y="2007824"/>
                      <a:pt x="196082" y="1864371"/>
                      <a:pt x="184865" y="1721299"/>
                    </a:cubicBezTo>
                    <a:cubicBezTo>
                      <a:pt x="178216" y="1635998"/>
                      <a:pt x="152571" y="1550978"/>
                      <a:pt x="145741" y="1465657"/>
                    </a:cubicBezTo>
                    <a:cubicBezTo>
                      <a:pt x="140720" y="1403027"/>
                      <a:pt x="163019" y="1339855"/>
                      <a:pt x="154154" y="1277445"/>
                    </a:cubicBezTo>
                    <a:cubicBezTo>
                      <a:pt x="140901" y="1184172"/>
                      <a:pt x="110281" y="1091402"/>
                      <a:pt x="88480" y="998350"/>
                    </a:cubicBezTo>
                    <a:cubicBezTo>
                      <a:pt x="82691" y="973430"/>
                      <a:pt x="83731" y="948189"/>
                      <a:pt x="78982" y="923189"/>
                    </a:cubicBezTo>
                    <a:cubicBezTo>
                      <a:pt x="55372" y="798913"/>
                      <a:pt x="20816" y="674857"/>
                      <a:pt x="9283" y="550359"/>
                    </a:cubicBezTo>
                    <a:cubicBezTo>
                      <a:pt x="-4196" y="405280"/>
                      <a:pt x="961" y="259859"/>
                      <a:pt x="1006" y="114578"/>
                    </a:cubicBezTo>
                    <a:cubicBezTo>
                      <a:pt x="1006" y="85682"/>
                      <a:pt x="11770" y="59638"/>
                      <a:pt x="105803" y="59417"/>
                    </a:cubicBezTo>
                    <a:cubicBezTo>
                      <a:pt x="314719" y="58936"/>
                      <a:pt x="523590" y="53534"/>
                      <a:pt x="732551" y="52048"/>
                    </a:cubicBezTo>
                    <a:cubicBezTo>
                      <a:pt x="755302" y="51887"/>
                      <a:pt x="789360" y="62168"/>
                      <a:pt x="798089" y="71365"/>
                    </a:cubicBezTo>
                    <a:cubicBezTo>
                      <a:pt x="805552" y="79257"/>
                      <a:pt x="781038" y="92249"/>
                      <a:pt x="776424" y="103453"/>
                    </a:cubicBezTo>
                    <a:cubicBezTo>
                      <a:pt x="765795" y="129417"/>
                      <a:pt x="749467" y="156164"/>
                      <a:pt x="756342" y="181485"/>
                    </a:cubicBezTo>
                    <a:cubicBezTo>
                      <a:pt x="758106" y="187951"/>
                      <a:pt x="858426" y="200240"/>
                      <a:pt x="877286" y="192489"/>
                    </a:cubicBezTo>
                    <a:cubicBezTo>
                      <a:pt x="921431" y="174337"/>
                      <a:pt x="980727" y="140562"/>
                      <a:pt x="967881" y="122208"/>
                    </a:cubicBezTo>
                    <a:cubicBezTo>
                      <a:pt x="930341" y="68654"/>
                      <a:pt x="991130" y="60823"/>
                      <a:pt x="1079463" y="56265"/>
                    </a:cubicBezTo>
                    <a:cubicBezTo>
                      <a:pt x="1183537" y="50924"/>
                      <a:pt x="1287656" y="45863"/>
                      <a:pt x="1403579" y="40100"/>
                    </a:cubicBezTo>
                  </a:path>
                </a:pathLst>
              </a:custGeom>
              <a:solidFill>
                <a:srgbClr val="231F20"/>
              </a:solidFill>
              <a:ln w="3175" cap="flat">
                <a:solidFill>
                  <a:schemeClr val="tx1"/>
                </a:solidFill>
                <a:prstDash val="solid"/>
                <a:miter/>
              </a:ln>
            </p:spPr>
            <p:txBody>
              <a:bodyPr rtlCol="0" anchor="ctr"/>
              <a:lstStyle/>
              <a:p>
                <a:endParaRPr lang="en-GB" sz="1050"/>
              </a:p>
            </p:txBody>
          </p:sp>
          <p:pic>
            <p:nvPicPr>
              <p:cNvPr id="53" name="Picture 20">
                <a:extLst>
                  <a:ext uri="{FF2B5EF4-FFF2-40B4-BE49-F238E27FC236}">
                    <a16:creationId xmlns:a16="http://schemas.microsoft.com/office/drawing/2014/main" id="{0EA917C7-06D4-CEFC-213F-ED7BD8C0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616877">
                <a:off x="9789094" y="5579108"/>
                <a:ext cx="497648" cy="971020"/>
              </a:xfrm>
              <a:prstGeom prst="rect">
                <a:avLst/>
              </a:prstGeom>
            </p:spPr>
          </p:pic>
          <p:pic>
            <p:nvPicPr>
              <p:cNvPr id="54" name="Picture 17">
                <a:extLst>
                  <a:ext uri="{FF2B5EF4-FFF2-40B4-BE49-F238E27FC236}">
                    <a16:creationId xmlns:a16="http://schemas.microsoft.com/office/drawing/2014/main" id="{904E9643-33B0-1CE0-93DA-C7FEBA7A7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99372" y="5818354"/>
                <a:ext cx="5229787" cy="1059032"/>
              </a:xfrm>
              <a:prstGeom prst="rect">
                <a:avLst/>
              </a:prstGeom>
            </p:spPr>
          </p:pic>
          <p:grpSp>
            <p:nvGrpSpPr>
              <p:cNvPr id="55" name="Picture 24">
                <a:extLst>
                  <a:ext uri="{FF2B5EF4-FFF2-40B4-BE49-F238E27FC236}">
                    <a16:creationId xmlns:a16="http://schemas.microsoft.com/office/drawing/2014/main" id="{D300BD16-E660-4A1C-49AA-585CD94610CC}"/>
                  </a:ext>
                </a:extLst>
              </p:cNvPr>
              <p:cNvGrpSpPr/>
              <p:nvPr/>
            </p:nvGrpSpPr>
            <p:grpSpPr>
              <a:xfrm>
                <a:off x="7837856" y="5013434"/>
                <a:ext cx="1169973" cy="556425"/>
                <a:chOff x="7837856" y="5013434"/>
                <a:chExt cx="1169973" cy="556425"/>
              </a:xfrm>
            </p:grpSpPr>
            <p:sp>
              <p:nvSpPr>
                <p:cNvPr id="60" name="Freeform: Shape 59">
                  <a:extLst>
                    <a:ext uri="{FF2B5EF4-FFF2-40B4-BE49-F238E27FC236}">
                      <a16:creationId xmlns:a16="http://schemas.microsoft.com/office/drawing/2014/main" id="{14955B7B-56E3-09F4-AA95-E240484A241B}"/>
                    </a:ext>
                  </a:extLst>
                </p:cNvPr>
                <p:cNvSpPr/>
                <p:nvPr/>
              </p:nvSpPr>
              <p:spPr>
                <a:xfrm>
                  <a:off x="7875868" y="5047104"/>
                  <a:ext cx="1131960" cy="522755"/>
                </a:xfrm>
                <a:custGeom>
                  <a:avLst/>
                  <a:gdLst>
                    <a:gd name="connsiteX0" fmla="*/ 1041496 w 1131960"/>
                    <a:gd name="connsiteY0" fmla="*/ 261270 h 522755"/>
                    <a:gd name="connsiteX1" fmla="*/ 1037230 w 1131960"/>
                    <a:gd name="connsiteY1" fmla="*/ 232459 h 522755"/>
                    <a:gd name="connsiteX2" fmla="*/ 1019192 w 1131960"/>
                    <a:gd name="connsiteY2" fmla="*/ 180141 h 522755"/>
                    <a:gd name="connsiteX3" fmla="*/ 1004936 w 1131960"/>
                    <a:gd name="connsiteY3" fmla="*/ 153250 h 522755"/>
                    <a:gd name="connsiteX4" fmla="*/ 965274 w 1131960"/>
                    <a:gd name="connsiteY4" fmla="*/ 122572 h 522755"/>
                    <a:gd name="connsiteX5" fmla="*/ 895659 w 1131960"/>
                    <a:gd name="connsiteY5" fmla="*/ 110984 h 522755"/>
                    <a:gd name="connsiteX6" fmla="*/ 853964 w 1131960"/>
                    <a:gd name="connsiteY6" fmla="*/ 110829 h 522755"/>
                    <a:gd name="connsiteX7" fmla="*/ 798551 w 1131960"/>
                    <a:gd name="connsiteY7" fmla="*/ 121835 h 522755"/>
                    <a:gd name="connsiteX8" fmla="*/ 736563 w 1131960"/>
                    <a:gd name="connsiteY8" fmla="*/ 175495 h 522755"/>
                    <a:gd name="connsiteX9" fmla="*/ 700431 w 1131960"/>
                    <a:gd name="connsiteY9" fmla="*/ 240994 h 522755"/>
                    <a:gd name="connsiteX10" fmla="*/ 698001 w 1131960"/>
                    <a:gd name="connsiteY10" fmla="*/ 243949 h 522755"/>
                    <a:gd name="connsiteX11" fmla="*/ 696034 w 1131960"/>
                    <a:gd name="connsiteY11" fmla="*/ 241905 h 522755"/>
                    <a:gd name="connsiteX12" fmla="*/ 669486 w 1131960"/>
                    <a:gd name="connsiteY12" fmla="*/ 167629 h 522755"/>
                    <a:gd name="connsiteX13" fmla="*/ 655196 w 1131960"/>
                    <a:gd name="connsiteY13" fmla="*/ 133039 h 522755"/>
                    <a:gd name="connsiteX14" fmla="*/ 624208 w 1131960"/>
                    <a:gd name="connsiteY14" fmla="*/ 80656 h 522755"/>
                    <a:gd name="connsiteX15" fmla="*/ 606643 w 1131960"/>
                    <a:gd name="connsiteY15" fmla="*/ 59181 h 522755"/>
                    <a:gd name="connsiteX16" fmla="*/ 540944 w 1131960"/>
                    <a:gd name="connsiteY16" fmla="*/ 16462 h 522755"/>
                    <a:gd name="connsiteX17" fmla="*/ 444408 w 1131960"/>
                    <a:gd name="connsiteY17" fmla="*/ 437 h 522755"/>
                    <a:gd name="connsiteX18" fmla="*/ 365272 w 1131960"/>
                    <a:gd name="connsiteY18" fmla="*/ 14190 h 522755"/>
                    <a:gd name="connsiteX19" fmla="*/ 288126 w 1131960"/>
                    <a:gd name="connsiteY19" fmla="*/ 70495 h 522755"/>
                    <a:gd name="connsiteX20" fmla="*/ 259854 w 1131960"/>
                    <a:gd name="connsiteY20" fmla="*/ 133182 h 522755"/>
                    <a:gd name="connsiteX21" fmla="*/ 247113 w 1131960"/>
                    <a:gd name="connsiteY21" fmla="*/ 206744 h 522755"/>
                    <a:gd name="connsiteX22" fmla="*/ 242770 w 1131960"/>
                    <a:gd name="connsiteY22" fmla="*/ 203955 h 522755"/>
                    <a:gd name="connsiteX23" fmla="*/ 217565 w 1131960"/>
                    <a:gd name="connsiteY23" fmla="*/ 185172 h 522755"/>
                    <a:gd name="connsiteX24" fmla="*/ 170605 w 1131960"/>
                    <a:gd name="connsiteY24" fmla="*/ 186335 h 522755"/>
                    <a:gd name="connsiteX25" fmla="*/ 141782 w 1131960"/>
                    <a:gd name="connsiteY25" fmla="*/ 230317 h 522755"/>
                    <a:gd name="connsiteX26" fmla="*/ 141672 w 1131960"/>
                    <a:gd name="connsiteY26" fmla="*/ 252527 h 522755"/>
                    <a:gd name="connsiteX27" fmla="*/ 140991 w 1131960"/>
                    <a:gd name="connsiteY27" fmla="*/ 264116 h 522755"/>
                    <a:gd name="connsiteX28" fmla="*/ 133823 w 1131960"/>
                    <a:gd name="connsiteY28" fmla="*/ 263138 h 522755"/>
                    <a:gd name="connsiteX29" fmla="*/ 67955 w 1131960"/>
                    <a:gd name="connsiteY29" fmla="*/ 256372 h 522755"/>
                    <a:gd name="connsiteX30" fmla="*/ 32439 w 1131960"/>
                    <a:gd name="connsiteY30" fmla="*/ 270125 h 522755"/>
                    <a:gd name="connsiteX31" fmla="*/ 19622 w 1131960"/>
                    <a:gd name="connsiteY31" fmla="*/ 284624 h 522755"/>
                    <a:gd name="connsiteX32" fmla="*/ 2341 w 1131960"/>
                    <a:gd name="connsiteY32" fmla="*/ 329440 h 522755"/>
                    <a:gd name="connsiteX33" fmla="*/ 2648 w 1131960"/>
                    <a:gd name="connsiteY33" fmla="*/ 380430 h 522755"/>
                    <a:gd name="connsiteX34" fmla="*/ 70144 w 1131960"/>
                    <a:gd name="connsiteY34" fmla="*/ 476709 h 522755"/>
                    <a:gd name="connsiteX35" fmla="*/ 125315 w 1131960"/>
                    <a:gd name="connsiteY35" fmla="*/ 502280 h 522755"/>
                    <a:gd name="connsiteX36" fmla="*/ 144365 w 1131960"/>
                    <a:gd name="connsiteY36" fmla="*/ 505937 h 522755"/>
                    <a:gd name="connsiteX37" fmla="*/ 205022 w 1131960"/>
                    <a:gd name="connsiteY37" fmla="*/ 512462 h 522755"/>
                    <a:gd name="connsiteX38" fmla="*/ 225666 w 1131960"/>
                    <a:gd name="connsiteY38" fmla="*/ 514802 h 522755"/>
                    <a:gd name="connsiteX39" fmla="*/ 264162 w 1131960"/>
                    <a:gd name="connsiteY39" fmla="*/ 519437 h 522755"/>
                    <a:gd name="connsiteX40" fmla="*/ 268306 w 1131960"/>
                    <a:gd name="connsiteY40" fmla="*/ 519888 h 522755"/>
                    <a:gd name="connsiteX41" fmla="*/ 371010 w 1131960"/>
                    <a:gd name="connsiteY41" fmla="*/ 521459 h 522755"/>
                    <a:gd name="connsiteX42" fmla="*/ 402724 w 1131960"/>
                    <a:gd name="connsiteY42" fmla="*/ 517845 h 522755"/>
                    <a:gd name="connsiteX43" fmla="*/ 479848 w 1131960"/>
                    <a:gd name="connsiteY43" fmla="*/ 508903 h 522755"/>
                    <a:gd name="connsiteX44" fmla="*/ 528457 w 1131960"/>
                    <a:gd name="connsiteY44" fmla="*/ 508464 h 522755"/>
                    <a:gd name="connsiteX45" fmla="*/ 579836 w 1131960"/>
                    <a:gd name="connsiteY45" fmla="*/ 509540 h 522755"/>
                    <a:gd name="connsiteX46" fmla="*/ 611692 w 1131960"/>
                    <a:gd name="connsiteY46" fmla="*/ 507673 h 522755"/>
                    <a:gd name="connsiteX47" fmla="*/ 690762 w 1131960"/>
                    <a:gd name="connsiteY47" fmla="*/ 507497 h 522755"/>
                    <a:gd name="connsiteX48" fmla="*/ 768469 w 1131960"/>
                    <a:gd name="connsiteY48" fmla="*/ 508255 h 522755"/>
                    <a:gd name="connsiteX49" fmla="*/ 825344 w 1131960"/>
                    <a:gd name="connsiteY49" fmla="*/ 508013 h 522755"/>
                    <a:gd name="connsiteX50" fmla="*/ 886430 w 1131960"/>
                    <a:gd name="connsiteY50" fmla="*/ 507705 h 522755"/>
                    <a:gd name="connsiteX51" fmla="*/ 918341 w 1131960"/>
                    <a:gd name="connsiteY51" fmla="*/ 506321 h 522755"/>
                    <a:gd name="connsiteX52" fmla="*/ 965279 w 1131960"/>
                    <a:gd name="connsiteY52" fmla="*/ 501795 h 522755"/>
                    <a:gd name="connsiteX53" fmla="*/ 979152 w 1131960"/>
                    <a:gd name="connsiteY53" fmla="*/ 501202 h 522755"/>
                    <a:gd name="connsiteX54" fmla="*/ 1058749 w 1131960"/>
                    <a:gd name="connsiteY54" fmla="*/ 491063 h 522755"/>
                    <a:gd name="connsiteX55" fmla="*/ 1072315 w 1131960"/>
                    <a:gd name="connsiteY55" fmla="*/ 488295 h 522755"/>
                    <a:gd name="connsiteX56" fmla="*/ 1089814 w 1131960"/>
                    <a:gd name="connsiteY56" fmla="*/ 480628 h 522755"/>
                    <a:gd name="connsiteX57" fmla="*/ 1131190 w 1131960"/>
                    <a:gd name="connsiteY57" fmla="*/ 410900 h 522755"/>
                    <a:gd name="connsiteX58" fmla="*/ 1108228 w 1131960"/>
                    <a:gd name="connsiteY58" fmla="*/ 345224 h 522755"/>
                    <a:gd name="connsiteX59" fmla="*/ 1101929 w 1131960"/>
                    <a:gd name="connsiteY59" fmla="*/ 339765 h 522755"/>
                    <a:gd name="connsiteX60" fmla="*/ 1049032 w 1131960"/>
                    <a:gd name="connsiteY60" fmla="*/ 326892 h 522755"/>
                    <a:gd name="connsiteX61" fmla="*/ 1042546 w 1131960"/>
                    <a:gd name="connsiteY61" fmla="*/ 327419 h 522755"/>
                    <a:gd name="connsiteX62" fmla="*/ 1042162 w 1131960"/>
                    <a:gd name="connsiteY62" fmla="*/ 311053 h 522755"/>
                    <a:gd name="connsiteX63" fmla="*/ 1041496 w 1131960"/>
                    <a:gd name="connsiteY63" fmla="*/ 261270 h 5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1960" h="522755">
                      <a:moveTo>
                        <a:pt x="1041496" y="261270"/>
                      </a:moveTo>
                      <a:cubicBezTo>
                        <a:pt x="1040013" y="251682"/>
                        <a:pt x="1039045" y="241994"/>
                        <a:pt x="1037230" y="232459"/>
                      </a:cubicBezTo>
                      <a:cubicBezTo>
                        <a:pt x="1033758" y="214181"/>
                        <a:pt x="1027096" y="196903"/>
                        <a:pt x="1019192" y="180141"/>
                      </a:cubicBezTo>
                      <a:cubicBezTo>
                        <a:pt x="1014968" y="170907"/>
                        <a:pt x="1010208" y="161929"/>
                        <a:pt x="1004936" y="153250"/>
                      </a:cubicBezTo>
                      <a:cubicBezTo>
                        <a:pt x="995580" y="138257"/>
                        <a:pt x="982499" y="127701"/>
                        <a:pt x="965274" y="122572"/>
                      </a:cubicBezTo>
                      <a:cubicBezTo>
                        <a:pt x="942542" y="115794"/>
                        <a:pt x="919403" y="111478"/>
                        <a:pt x="895659" y="110984"/>
                      </a:cubicBezTo>
                      <a:cubicBezTo>
                        <a:pt x="881764" y="110708"/>
                        <a:pt x="867859" y="110686"/>
                        <a:pt x="853964" y="110829"/>
                      </a:cubicBezTo>
                      <a:cubicBezTo>
                        <a:pt x="834826" y="111038"/>
                        <a:pt x="816160" y="113916"/>
                        <a:pt x="798551" y="121835"/>
                      </a:cubicBezTo>
                      <a:cubicBezTo>
                        <a:pt x="772531" y="133523"/>
                        <a:pt x="751722" y="151153"/>
                        <a:pt x="736563" y="175495"/>
                      </a:cubicBezTo>
                      <a:cubicBezTo>
                        <a:pt x="723351" y="196705"/>
                        <a:pt x="710028" y="217817"/>
                        <a:pt x="700431" y="240994"/>
                      </a:cubicBezTo>
                      <a:cubicBezTo>
                        <a:pt x="699767" y="242090"/>
                        <a:pt x="698949" y="243085"/>
                        <a:pt x="698001" y="243949"/>
                      </a:cubicBezTo>
                      <a:cubicBezTo>
                        <a:pt x="697144" y="243081"/>
                        <a:pt x="696166" y="242576"/>
                        <a:pt x="696034" y="241905"/>
                      </a:cubicBezTo>
                      <a:cubicBezTo>
                        <a:pt x="691010" y="215774"/>
                        <a:pt x="680073" y="191773"/>
                        <a:pt x="669486" y="167629"/>
                      </a:cubicBezTo>
                      <a:cubicBezTo>
                        <a:pt x="664485" y="156206"/>
                        <a:pt x="659979" y="144562"/>
                        <a:pt x="655196" y="133039"/>
                      </a:cubicBezTo>
                      <a:cubicBezTo>
                        <a:pt x="647337" y="114125"/>
                        <a:pt x="636333" y="97033"/>
                        <a:pt x="624208" y="80656"/>
                      </a:cubicBezTo>
                      <a:cubicBezTo>
                        <a:pt x="618701" y="73230"/>
                        <a:pt x="612721" y="66146"/>
                        <a:pt x="606643" y="59181"/>
                      </a:cubicBezTo>
                      <a:cubicBezTo>
                        <a:pt x="588800" y="38772"/>
                        <a:pt x="565595" y="26107"/>
                        <a:pt x="540944" y="16462"/>
                      </a:cubicBezTo>
                      <a:cubicBezTo>
                        <a:pt x="510056" y="4369"/>
                        <a:pt x="477749" y="-1749"/>
                        <a:pt x="444408" y="437"/>
                      </a:cubicBezTo>
                      <a:cubicBezTo>
                        <a:pt x="417575" y="2205"/>
                        <a:pt x="390917" y="5720"/>
                        <a:pt x="365272" y="14190"/>
                      </a:cubicBezTo>
                      <a:cubicBezTo>
                        <a:pt x="333602" y="24646"/>
                        <a:pt x="308275" y="43715"/>
                        <a:pt x="288126" y="70495"/>
                      </a:cubicBezTo>
                      <a:cubicBezTo>
                        <a:pt x="273836" y="89465"/>
                        <a:pt x="265767" y="110675"/>
                        <a:pt x="259854" y="133182"/>
                      </a:cubicBezTo>
                      <a:cubicBezTo>
                        <a:pt x="253568" y="157306"/>
                        <a:pt x="249306" y="181912"/>
                        <a:pt x="247113" y="206744"/>
                      </a:cubicBezTo>
                      <a:cubicBezTo>
                        <a:pt x="244420" y="207404"/>
                        <a:pt x="243738" y="205328"/>
                        <a:pt x="242770" y="203955"/>
                      </a:cubicBezTo>
                      <a:cubicBezTo>
                        <a:pt x="236373" y="194981"/>
                        <a:pt x="227689" y="189235"/>
                        <a:pt x="217565" y="185172"/>
                      </a:cubicBezTo>
                      <a:cubicBezTo>
                        <a:pt x="201669" y="178790"/>
                        <a:pt x="185840" y="178492"/>
                        <a:pt x="170605" y="186335"/>
                      </a:cubicBezTo>
                      <a:cubicBezTo>
                        <a:pt x="152906" y="195442"/>
                        <a:pt x="142123" y="209623"/>
                        <a:pt x="141782" y="230317"/>
                      </a:cubicBezTo>
                      <a:cubicBezTo>
                        <a:pt x="141672" y="237720"/>
                        <a:pt x="141793" y="245135"/>
                        <a:pt x="141672" y="252527"/>
                      </a:cubicBezTo>
                      <a:cubicBezTo>
                        <a:pt x="141606" y="256174"/>
                        <a:pt x="141255" y="259820"/>
                        <a:pt x="140991" y="264116"/>
                      </a:cubicBezTo>
                      <a:cubicBezTo>
                        <a:pt x="138221" y="263753"/>
                        <a:pt x="135900" y="263808"/>
                        <a:pt x="133823" y="263138"/>
                      </a:cubicBezTo>
                      <a:cubicBezTo>
                        <a:pt x="112344" y="256219"/>
                        <a:pt x="90260" y="254998"/>
                        <a:pt x="67955" y="256372"/>
                      </a:cubicBezTo>
                      <a:cubicBezTo>
                        <a:pt x="54764" y="257185"/>
                        <a:pt x="42343" y="260843"/>
                        <a:pt x="32439" y="270125"/>
                      </a:cubicBezTo>
                      <a:cubicBezTo>
                        <a:pt x="27650" y="274476"/>
                        <a:pt x="23352" y="279338"/>
                        <a:pt x="19622" y="284624"/>
                      </a:cubicBezTo>
                      <a:cubicBezTo>
                        <a:pt x="10388" y="298146"/>
                        <a:pt x="4220" y="312974"/>
                        <a:pt x="2341" y="329440"/>
                      </a:cubicBezTo>
                      <a:cubicBezTo>
                        <a:pt x="396" y="346465"/>
                        <a:pt x="-1913" y="363415"/>
                        <a:pt x="2648" y="380430"/>
                      </a:cubicBezTo>
                      <a:cubicBezTo>
                        <a:pt x="13466" y="420721"/>
                        <a:pt x="33626" y="454278"/>
                        <a:pt x="70144" y="476709"/>
                      </a:cubicBezTo>
                      <a:cubicBezTo>
                        <a:pt x="87589" y="487429"/>
                        <a:pt x="105759" y="496337"/>
                        <a:pt x="125315" y="502280"/>
                      </a:cubicBezTo>
                      <a:cubicBezTo>
                        <a:pt x="131544" y="504060"/>
                        <a:pt x="137919" y="505284"/>
                        <a:pt x="144365" y="505937"/>
                      </a:cubicBezTo>
                      <a:cubicBezTo>
                        <a:pt x="164570" y="508288"/>
                        <a:pt x="184807" y="510298"/>
                        <a:pt x="205022" y="512462"/>
                      </a:cubicBezTo>
                      <a:cubicBezTo>
                        <a:pt x="211903" y="513198"/>
                        <a:pt x="218785" y="513978"/>
                        <a:pt x="225666" y="514802"/>
                      </a:cubicBezTo>
                      <a:cubicBezTo>
                        <a:pt x="238506" y="516328"/>
                        <a:pt x="251334" y="517900"/>
                        <a:pt x="264162" y="519437"/>
                      </a:cubicBezTo>
                      <a:cubicBezTo>
                        <a:pt x="265535" y="519658"/>
                        <a:pt x="266918" y="519809"/>
                        <a:pt x="268306" y="519888"/>
                      </a:cubicBezTo>
                      <a:cubicBezTo>
                        <a:pt x="302538" y="520272"/>
                        <a:pt x="336724" y="524973"/>
                        <a:pt x="371010" y="521459"/>
                      </a:cubicBezTo>
                      <a:cubicBezTo>
                        <a:pt x="381596" y="520382"/>
                        <a:pt x="392160" y="519107"/>
                        <a:pt x="402724" y="517845"/>
                      </a:cubicBezTo>
                      <a:cubicBezTo>
                        <a:pt x="428425" y="514770"/>
                        <a:pt x="453872" y="509474"/>
                        <a:pt x="479848" y="508903"/>
                      </a:cubicBezTo>
                      <a:cubicBezTo>
                        <a:pt x="496040" y="508552"/>
                        <a:pt x="512254" y="508332"/>
                        <a:pt x="528457" y="508464"/>
                      </a:cubicBezTo>
                      <a:cubicBezTo>
                        <a:pt x="545583" y="508607"/>
                        <a:pt x="562709" y="509551"/>
                        <a:pt x="579836" y="509540"/>
                      </a:cubicBezTo>
                      <a:cubicBezTo>
                        <a:pt x="590481" y="509489"/>
                        <a:pt x="601115" y="508866"/>
                        <a:pt x="611692" y="507673"/>
                      </a:cubicBezTo>
                      <a:cubicBezTo>
                        <a:pt x="638075" y="504795"/>
                        <a:pt x="664391" y="505872"/>
                        <a:pt x="690762" y="507497"/>
                      </a:cubicBezTo>
                      <a:cubicBezTo>
                        <a:pt x="716638" y="509079"/>
                        <a:pt x="742504" y="510606"/>
                        <a:pt x="768469" y="508255"/>
                      </a:cubicBezTo>
                      <a:cubicBezTo>
                        <a:pt x="787376" y="506541"/>
                        <a:pt x="806338" y="507134"/>
                        <a:pt x="825344" y="508013"/>
                      </a:cubicBezTo>
                      <a:cubicBezTo>
                        <a:pt x="845658" y="508946"/>
                        <a:pt x="866072" y="508035"/>
                        <a:pt x="886430" y="507705"/>
                      </a:cubicBezTo>
                      <a:cubicBezTo>
                        <a:pt x="897070" y="507528"/>
                        <a:pt x="907733" y="507167"/>
                        <a:pt x="918341" y="506321"/>
                      </a:cubicBezTo>
                      <a:cubicBezTo>
                        <a:pt x="934006" y="505068"/>
                        <a:pt x="949626" y="503245"/>
                        <a:pt x="965279" y="501795"/>
                      </a:cubicBezTo>
                      <a:cubicBezTo>
                        <a:pt x="969890" y="501350"/>
                        <a:pt x="974521" y="501152"/>
                        <a:pt x="979152" y="501202"/>
                      </a:cubicBezTo>
                      <a:cubicBezTo>
                        <a:pt x="1006036" y="501700"/>
                        <a:pt x="1032850" y="498285"/>
                        <a:pt x="1058749" y="491063"/>
                      </a:cubicBezTo>
                      <a:cubicBezTo>
                        <a:pt x="1063158" y="489656"/>
                        <a:pt x="1067707" y="488728"/>
                        <a:pt x="1072315" y="488295"/>
                      </a:cubicBezTo>
                      <a:cubicBezTo>
                        <a:pt x="1079229" y="487867"/>
                        <a:pt x="1084582" y="484495"/>
                        <a:pt x="1089814" y="480628"/>
                      </a:cubicBezTo>
                      <a:cubicBezTo>
                        <a:pt x="1113416" y="463197"/>
                        <a:pt x="1127321" y="439316"/>
                        <a:pt x="1131190" y="410900"/>
                      </a:cubicBezTo>
                      <a:cubicBezTo>
                        <a:pt x="1134588" y="385999"/>
                        <a:pt x="1126716" y="363326"/>
                        <a:pt x="1108228" y="345224"/>
                      </a:cubicBezTo>
                      <a:cubicBezTo>
                        <a:pt x="1106248" y="343280"/>
                        <a:pt x="1104050" y="341567"/>
                        <a:pt x="1101929" y="339765"/>
                      </a:cubicBezTo>
                      <a:cubicBezTo>
                        <a:pt x="1086439" y="326683"/>
                        <a:pt x="1069115" y="321224"/>
                        <a:pt x="1049032" y="326892"/>
                      </a:cubicBezTo>
                      <a:cubicBezTo>
                        <a:pt x="1047328" y="327364"/>
                        <a:pt x="1045448" y="327210"/>
                        <a:pt x="1042546" y="327419"/>
                      </a:cubicBezTo>
                      <a:cubicBezTo>
                        <a:pt x="1040799" y="321069"/>
                        <a:pt x="1041502" y="316104"/>
                        <a:pt x="1042162" y="311053"/>
                      </a:cubicBezTo>
                      <a:cubicBezTo>
                        <a:pt x="1044299" y="294511"/>
                        <a:pt x="1044075" y="277749"/>
                        <a:pt x="1041496" y="261270"/>
                      </a:cubicBezTo>
                      <a:close/>
                    </a:path>
                  </a:pathLst>
                </a:custGeom>
                <a:solidFill>
                  <a:srgbClr val="FFFFFF"/>
                </a:solidFill>
                <a:ln w="12700" cap="flat">
                  <a:solidFill>
                    <a:schemeClr val="tx1"/>
                  </a:solidFill>
                  <a:prstDash val="solid"/>
                  <a:miter/>
                </a:ln>
              </p:spPr>
              <p:txBody>
                <a:bodyPr rtlCol="0" anchor="ctr"/>
                <a:lstStyle/>
                <a:p>
                  <a:endParaRPr lang="en-GB" sz="1050"/>
                </a:p>
              </p:txBody>
            </p:sp>
            <p:sp>
              <p:nvSpPr>
                <p:cNvPr id="61" name="Freeform: Shape 60">
                  <a:extLst>
                    <a:ext uri="{FF2B5EF4-FFF2-40B4-BE49-F238E27FC236}">
                      <a16:creationId xmlns:a16="http://schemas.microsoft.com/office/drawing/2014/main" id="{D14ABDE8-45C6-BF44-B1B5-5517A8D7CD5D}"/>
                    </a:ext>
                  </a:extLst>
                </p:cNvPr>
                <p:cNvSpPr/>
                <p:nvPr/>
              </p:nvSpPr>
              <p:spPr>
                <a:xfrm>
                  <a:off x="7837856" y="5013434"/>
                  <a:ext cx="1131961" cy="522754"/>
                </a:xfrm>
                <a:custGeom>
                  <a:avLst/>
                  <a:gdLst>
                    <a:gd name="connsiteX0" fmla="*/ 1108227 w 1131961"/>
                    <a:gd name="connsiteY0" fmla="*/ 345224 h 522754"/>
                    <a:gd name="connsiteX1" fmla="*/ 1101929 w 1131961"/>
                    <a:gd name="connsiteY1" fmla="*/ 339765 h 522754"/>
                    <a:gd name="connsiteX2" fmla="*/ 1049032 w 1131961"/>
                    <a:gd name="connsiteY2" fmla="*/ 326892 h 522754"/>
                    <a:gd name="connsiteX3" fmla="*/ 1042547 w 1131961"/>
                    <a:gd name="connsiteY3" fmla="*/ 327419 h 522754"/>
                    <a:gd name="connsiteX4" fmla="*/ 1042161 w 1131961"/>
                    <a:gd name="connsiteY4" fmla="*/ 311051 h 522754"/>
                    <a:gd name="connsiteX5" fmla="*/ 1041502 w 1131961"/>
                    <a:gd name="connsiteY5" fmla="*/ 261270 h 522754"/>
                    <a:gd name="connsiteX6" fmla="*/ 1037237 w 1131961"/>
                    <a:gd name="connsiteY6" fmla="*/ 232459 h 522754"/>
                    <a:gd name="connsiteX7" fmla="*/ 1019199 w 1131961"/>
                    <a:gd name="connsiteY7" fmla="*/ 180141 h 522754"/>
                    <a:gd name="connsiteX8" fmla="*/ 1004941 w 1131961"/>
                    <a:gd name="connsiteY8" fmla="*/ 153250 h 522754"/>
                    <a:gd name="connsiteX9" fmla="*/ 965280 w 1131961"/>
                    <a:gd name="connsiteY9" fmla="*/ 122572 h 522754"/>
                    <a:gd name="connsiteX10" fmla="*/ 895664 w 1131961"/>
                    <a:gd name="connsiteY10" fmla="*/ 110984 h 522754"/>
                    <a:gd name="connsiteX11" fmla="*/ 853969 w 1131961"/>
                    <a:gd name="connsiteY11" fmla="*/ 110829 h 522754"/>
                    <a:gd name="connsiteX12" fmla="*/ 798556 w 1131961"/>
                    <a:gd name="connsiteY12" fmla="*/ 121835 h 522754"/>
                    <a:gd name="connsiteX13" fmla="*/ 736568 w 1131961"/>
                    <a:gd name="connsiteY13" fmla="*/ 175495 h 522754"/>
                    <a:gd name="connsiteX14" fmla="*/ 700436 w 1131961"/>
                    <a:gd name="connsiteY14" fmla="*/ 240994 h 522754"/>
                    <a:gd name="connsiteX15" fmla="*/ 698006 w 1131961"/>
                    <a:gd name="connsiteY15" fmla="*/ 243949 h 522754"/>
                    <a:gd name="connsiteX16" fmla="*/ 696039 w 1131961"/>
                    <a:gd name="connsiteY16" fmla="*/ 241905 h 522754"/>
                    <a:gd name="connsiteX17" fmla="*/ 669491 w 1131961"/>
                    <a:gd name="connsiteY17" fmla="*/ 167629 h 522754"/>
                    <a:gd name="connsiteX18" fmla="*/ 655201 w 1131961"/>
                    <a:gd name="connsiteY18" fmla="*/ 133039 h 522754"/>
                    <a:gd name="connsiteX19" fmla="*/ 624213 w 1131961"/>
                    <a:gd name="connsiteY19" fmla="*/ 80656 h 522754"/>
                    <a:gd name="connsiteX20" fmla="*/ 606647 w 1131961"/>
                    <a:gd name="connsiteY20" fmla="*/ 59181 h 522754"/>
                    <a:gd name="connsiteX21" fmla="*/ 540944 w 1131961"/>
                    <a:gd name="connsiteY21" fmla="*/ 16462 h 522754"/>
                    <a:gd name="connsiteX22" fmla="*/ 444408 w 1131961"/>
                    <a:gd name="connsiteY22" fmla="*/ 437 h 522754"/>
                    <a:gd name="connsiteX23" fmla="*/ 365273 w 1131961"/>
                    <a:gd name="connsiteY23" fmla="*/ 14190 h 522754"/>
                    <a:gd name="connsiteX24" fmla="*/ 288127 w 1131961"/>
                    <a:gd name="connsiteY24" fmla="*/ 70495 h 522754"/>
                    <a:gd name="connsiteX25" fmla="*/ 259853 w 1131961"/>
                    <a:gd name="connsiteY25" fmla="*/ 133182 h 522754"/>
                    <a:gd name="connsiteX26" fmla="*/ 247112 w 1131961"/>
                    <a:gd name="connsiteY26" fmla="*/ 206744 h 522754"/>
                    <a:gd name="connsiteX27" fmla="*/ 242771 w 1131961"/>
                    <a:gd name="connsiteY27" fmla="*/ 203955 h 522754"/>
                    <a:gd name="connsiteX28" fmla="*/ 217565 w 1131961"/>
                    <a:gd name="connsiteY28" fmla="*/ 185172 h 522754"/>
                    <a:gd name="connsiteX29" fmla="*/ 170605 w 1131961"/>
                    <a:gd name="connsiteY29" fmla="*/ 186335 h 522754"/>
                    <a:gd name="connsiteX30" fmla="*/ 141782 w 1131961"/>
                    <a:gd name="connsiteY30" fmla="*/ 230317 h 522754"/>
                    <a:gd name="connsiteX31" fmla="*/ 141672 w 1131961"/>
                    <a:gd name="connsiteY31" fmla="*/ 252527 h 522754"/>
                    <a:gd name="connsiteX32" fmla="*/ 140991 w 1131961"/>
                    <a:gd name="connsiteY32" fmla="*/ 264116 h 522754"/>
                    <a:gd name="connsiteX33" fmla="*/ 133824 w 1131961"/>
                    <a:gd name="connsiteY33" fmla="*/ 263138 h 522754"/>
                    <a:gd name="connsiteX34" fmla="*/ 67956 w 1131961"/>
                    <a:gd name="connsiteY34" fmla="*/ 256372 h 522754"/>
                    <a:gd name="connsiteX35" fmla="*/ 32439 w 1131961"/>
                    <a:gd name="connsiteY35" fmla="*/ 270125 h 522754"/>
                    <a:gd name="connsiteX36" fmla="*/ 19621 w 1131961"/>
                    <a:gd name="connsiteY36" fmla="*/ 284624 h 522754"/>
                    <a:gd name="connsiteX37" fmla="*/ 2341 w 1131961"/>
                    <a:gd name="connsiteY37" fmla="*/ 329440 h 522754"/>
                    <a:gd name="connsiteX38" fmla="*/ 2649 w 1131961"/>
                    <a:gd name="connsiteY38" fmla="*/ 380430 h 522754"/>
                    <a:gd name="connsiteX39" fmla="*/ 70144 w 1131961"/>
                    <a:gd name="connsiteY39" fmla="*/ 476706 h 522754"/>
                    <a:gd name="connsiteX40" fmla="*/ 125315 w 1131961"/>
                    <a:gd name="connsiteY40" fmla="*/ 502278 h 522754"/>
                    <a:gd name="connsiteX41" fmla="*/ 144366 w 1131961"/>
                    <a:gd name="connsiteY41" fmla="*/ 505936 h 522754"/>
                    <a:gd name="connsiteX42" fmla="*/ 205022 w 1131961"/>
                    <a:gd name="connsiteY42" fmla="*/ 512461 h 522754"/>
                    <a:gd name="connsiteX43" fmla="*/ 225666 w 1131961"/>
                    <a:gd name="connsiteY43" fmla="*/ 514801 h 522754"/>
                    <a:gd name="connsiteX44" fmla="*/ 264162 w 1131961"/>
                    <a:gd name="connsiteY44" fmla="*/ 519436 h 522754"/>
                    <a:gd name="connsiteX45" fmla="*/ 268307 w 1131961"/>
                    <a:gd name="connsiteY45" fmla="*/ 519887 h 522754"/>
                    <a:gd name="connsiteX46" fmla="*/ 371010 w 1131961"/>
                    <a:gd name="connsiteY46" fmla="*/ 521457 h 522754"/>
                    <a:gd name="connsiteX47" fmla="*/ 402723 w 1131961"/>
                    <a:gd name="connsiteY47" fmla="*/ 517843 h 522754"/>
                    <a:gd name="connsiteX48" fmla="*/ 479847 w 1131961"/>
                    <a:gd name="connsiteY48" fmla="*/ 508902 h 522754"/>
                    <a:gd name="connsiteX49" fmla="*/ 528457 w 1131961"/>
                    <a:gd name="connsiteY49" fmla="*/ 508462 h 522754"/>
                    <a:gd name="connsiteX50" fmla="*/ 579836 w 1131961"/>
                    <a:gd name="connsiteY50" fmla="*/ 509539 h 522754"/>
                    <a:gd name="connsiteX51" fmla="*/ 611693 w 1131961"/>
                    <a:gd name="connsiteY51" fmla="*/ 507672 h 522754"/>
                    <a:gd name="connsiteX52" fmla="*/ 690762 w 1131961"/>
                    <a:gd name="connsiteY52" fmla="*/ 507496 h 522754"/>
                    <a:gd name="connsiteX53" fmla="*/ 768469 w 1131961"/>
                    <a:gd name="connsiteY53" fmla="*/ 508255 h 522754"/>
                    <a:gd name="connsiteX54" fmla="*/ 825344 w 1131961"/>
                    <a:gd name="connsiteY54" fmla="*/ 508013 h 522754"/>
                    <a:gd name="connsiteX55" fmla="*/ 886431 w 1131961"/>
                    <a:gd name="connsiteY55" fmla="*/ 507705 h 522754"/>
                    <a:gd name="connsiteX56" fmla="*/ 918342 w 1131961"/>
                    <a:gd name="connsiteY56" fmla="*/ 506321 h 522754"/>
                    <a:gd name="connsiteX57" fmla="*/ 965280 w 1131961"/>
                    <a:gd name="connsiteY57" fmla="*/ 501795 h 522754"/>
                    <a:gd name="connsiteX58" fmla="*/ 979152 w 1131961"/>
                    <a:gd name="connsiteY58" fmla="*/ 501202 h 522754"/>
                    <a:gd name="connsiteX59" fmla="*/ 1058750 w 1131961"/>
                    <a:gd name="connsiteY59" fmla="*/ 491063 h 522754"/>
                    <a:gd name="connsiteX60" fmla="*/ 1072315 w 1131961"/>
                    <a:gd name="connsiteY60" fmla="*/ 488295 h 522754"/>
                    <a:gd name="connsiteX61" fmla="*/ 1089815 w 1131961"/>
                    <a:gd name="connsiteY61" fmla="*/ 480628 h 522754"/>
                    <a:gd name="connsiteX62" fmla="*/ 1131191 w 1131961"/>
                    <a:gd name="connsiteY62" fmla="*/ 410900 h 522754"/>
                    <a:gd name="connsiteX63" fmla="*/ 1108227 w 1131961"/>
                    <a:gd name="connsiteY63" fmla="*/ 345224 h 522754"/>
                    <a:gd name="connsiteX64" fmla="*/ 1118758 w 1131961"/>
                    <a:gd name="connsiteY64" fmla="*/ 419369 h 522754"/>
                    <a:gd name="connsiteX65" fmla="*/ 1085076 w 1131961"/>
                    <a:gd name="connsiteY65" fmla="*/ 470731 h 522754"/>
                    <a:gd name="connsiteX66" fmla="*/ 1076448 w 1131961"/>
                    <a:gd name="connsiteY66" fmla="*/ 474762 h 522754"/>
                    <a:gd name="connsiteX67" fmla="*/ 1048384 w 1131961"/>
                    <a:gd name="connsiteY67" fmla="*/ 482484 h 522754"/>
                    <a:gd name="connsiteX68" fmla="*/ 1014285 w 1131961"/>
                    <a:gd name="connsiteY68" fmla="*/ 488778 h 522754"/>
                    <a:gd name="connsiteX69" fmla="*/ 938139 w 1131961"/>
                    <a:gd name="connsiteY69" fmla="*/ 494435 h 522754"/>
                    <a:gd name="connsiteX70" fmla="*/ 845142 w 1131961"/>
                    <a:gd name="connsiteY70" fmla="*/ 497775 h 522754"/>
                    <a:gd name="connsiteX71" fmla="*/ 757586 w 1131961"/>
                    <a:gd name="connsiteY71" fmla="*/ 497907 h 522754"/>
                    <a:gd name="connsiteX72" fmla="*/ 667304 w 1131961"/>
                    <a:gd name="connsiteY72" fmla="*/ 496490 h 522754"/>
                    <a:gd name="connsiteX73" fmla="*/ 613210 w 1131961"/>
                    <a:gd name="connsiteY73" fmla="*/ 497072 h 522754"/>
                    <a:gd name="connsiteX74" fmla="*/ 568910 w 1131961"/>
                    <a:gd name="connsiteY74" fmla="*/ 499642 h 522754"/>
                    <a:gd name="connsiteX75" fmla="*/ 517630 w 1131961"/>
                    <a:gd name="connsiteY75" fmla="*/ 498302 h 522754"/>
                    <a:gd name="connsiteX76" fmla="*/ 478759 w 1131961"/>
                    <a:gd name="connsiteY76" fmla="*/ 499488 h 522754"/>
                    <a:gd name="connsiteX77" fmla="*/ 423555 w 1131961"/>
                    <a:gd name="connsiteY77" fmla="*/ 505353 h 522754"/>
                    <a:gd name="connsiteX78" fmla="*/ 346277 w 1131961"/>
                    <a:gd name="connsiteY78" fmla="*/ 513472 h 522754"/>
                    <a:gd name="connsiteX79" fmla="*/ 265844 w 1131961"/>
                    <a:gd name="connsiteY79" fmla="*/ 509979 h 522754"/>
                    <a:gd name="connsiteX80" fmla="*/ 167746 w 1131961"/>
                    <a:gd name="connsiteY80" fmla="*/ 500302 h 522754"/>
                    <a:gd name="connsiteX81" fmla="*/ 121357 w 1131961"/>
                    <a:gd name="connsiteY81" fmla="*/ 491932 h 522754"/>
                    <a:gd name="connsiteX82" fmla="*/ 59931 w 1131961"/>
                    <a:gd name="connsiteY82" fmla="*/ 460582 h 522754"/>
                    <a:gd name="connsiteX83" fmla="*/ 9300 w 1131961"/>
                    <a:gd name="connsiteY83" fmla="*/ 346872 h 522754"/>
                    <a:gd name="connsiteX84" fmla="*/ 27371 w 1131961"/>
                    <a:gd name="connsiteY84" fmla="*/ 289358 h 522754"/>
                    <a:gd name="connsiteX85" fmla="*/ 48938 w 1131961"/>
                    <a:gd name="connsiteY85" fmla="*/ 268388 h 522754"/>
                    <a:gd name="connsiteX86" fmla="*/ 77366 w 1131961"/>
                    <a:gd name="connsiteY86" fmla="*/ 263095 h 522754"/>
                    <a:gd name="connsiteX87" fmla="*/ 109090 w 1131961"/>
                    <a:gd name="connsiteY87" fmla="*/ 265851 h 522754"/>
                    <a:gd name="connsiteX88" fmla="*/ 141079 w 1131961"/>
                    <a:gd name="connsiteY88" fmla="*/ 274650 h 522754"/>
                    <a:gd name="connsiteX89" fmla="*/ 148322 w 1131961"/>
                    <a:gd name="connsiteY89" fmla="*/ 276309 h 522754"/>
                    <a:gd name="connsiteX90" fmla="*/ 150620 w 1131961"/>
                    <a:gd name="connsiteY90" fmla="*/ 257151 h 522754"/>
                    <a:gd name="connsiteX91" fmla="*/ 151884 w 1131961"/>
                    <a:gd name="connsiteY91" fmla="*/ 223935 h 522754"/>
                    <a:gd name="connsiteX92" fmla="*/ 166856 w 1131961"/>
                    <a:gd name="connsiteY92" fmla="*/ 198276 h 522754"/>
                    <a:gd name="connsiteX93" fmla="*/ 212827 w 1131961"/>
                    <a:gd name="connsiteY93" fmla="*/ 192025 h 522754"/>
                    <a:gd name="connsiteX94" fmla="*/ 238132 w 1131961"/>
                    <a:gd name="connsiteY94" fmla="*/ 214027 h 522754"/>
                    <a:gd name="connsiteX95" fmla="*/ 243991 w 1131961"/>
                    <a:gd name="connsiteY95" fmla="*/ 228098 h 522754"/>
                    <a:gd name="connsiteX96" fmla="*/ 248103 w 1131961"/>
                    <a:gd name="connsiteY96" fmla="*/ 234996 h 522754"/>
                    <a:gd name="connsiteX97" fmla="*/ 254159 w 1131961"/>
                    <a:gd name="connsiteY97" fmla="*/ 236744 h 522754"/>
                    <a:gd name="connsiteX98" fmla="*/ 256556 w 1131961"/>
                    <a:gd name="connsiteY98" fmla="*/ 232360 h 522754"/>
                    <a:gd name="connsiteX99" fmla="*/ 257479 w 1131961"/>
                    <a:gd name="connsiteY99" fmla="*/ 204614 h 522754"/>
                    <a:gd name="connsiteX100" fmla="*/ 273352 w 1131961"/>
                    <a:gd name="connsiteY100" fmla="*/ 121660 h 522754"/>
                    <a:gd name="connsiteX101" fmla="*/ 368251 w 1131961"/>
                    <a:gd name="connsiteY101" fmla="*/ 22054 h 522754"/>
                    <a:gd name="connsiteX102" fmla="*/ 404669 w 1131961"/>
                    <a:gd name="connsiteY102" fmla="*/ 13750 h 522754"/>
                    <a:gd name="connsiteX103" fmla="*/ 461303 w 1131961"/>
                    <a:gd name="connsiteY103" fmla="*/ 8511 h 522754"/>
                    <a:gd name="connsiteX104" fmla="*/ 506570 w 1131961"/>
                    <a:gd name="connsiteY104" fmla="*/ 14091 h 522754"/>
                    <a:gd name="connsiteX105" fmla="*/ 549596 w 1131961"/>
                    <a:gd name="connsiteY105" fmla="*/ 29723 h 522754"/>
                    <a:gd name="connsiteX106" fmla="*/ 607449 w 1131961"/>
                    <a:gd name="connsiteY106" fmla="*/ 71849 h 522754"/>
                    <a:gd name="connsiteX107" fmla="*/ 622399 w 1131961"/>
                    <a:gd name="connsiteY107" fmla="*/ 91840 h 522754"/>
                    <a:gd name="connsiteX108" fmla="*/ 644901 w 1131961"/>
                    <a:gd name="connsiteY108" fmla="*/ 129945 h 522754"/>
                    <a:gd name="connsiteX109" fmla="*/ 665161 w 1131961"/>
                    <a:gd name="connsiteY109" fmla="*/ 178518 h 522754"/>
                    <a:gd name="connsiteX110" fmla="*/ 675823 w 1131961"/>
                    <a:gd name="connsiteY110" fmla="*/ 202540 h 522754"/>
                    <a:gd name="connsiteX111" fmla="*/ 684606 w 1131961"/>
                    <a:gd name="connsiteY111" fmla="*/ 233120 h 522754"/>
                    <a:gd name="connsiteX112" fmla="*/ 687695 w 1131961"/>
                    <a:gd name="connsiteY112" fmla="*/ 276883 h 522754"/>
                    <a:gd name="connsiteX113" fmla="*/ 688421 w 1131961"/>
                    <a:gd name="connsiteY113" fmla="*/ 279759 h 522754"/>
                    <a:gd name="connsiteX114" fmla="*/ 691576 w 1131961"/>
                    <a:gd name="connsiteY114" fmla="*/ 281946 h 522754"/>
                    <a:gd name="connsiteX115" fmla="*/ 697193 w 1131961"/>
                    <a:gd name="connsiteY115" fmla="*/ 283231 h 522754"/>
                    <a:gd name="connsiteX116" fmla="*/ 699820 w 1131961"/>
                    <a:gd name="connsiteY116" fmla="*/ 274883 h 522754"/>
                    <a:gd name="connsiteX117" fmla="*/ 702568 w 1131961"/>
                    <a:gd name="connsiteY117" fmla="*/ 265579 h 522754"/>
                    <a:gd name="connsiteX118" fmla="*/ 752408 w 1131961"/>
                    <a:gd name="connsiteY118" fmla="*/ 171542 h 522754"/>
                    <a:gd name="connsiteX119" fmla="*/ 790256 w 1131961"/>
                    <a:gd name="connsiteY119" fmla="*/ 137435 h 522754"/>
                    <a:gd name="connsiteX120" fmla="*/ 849583 w 1131961"/>
                    <a:gd name="connsiteY120" fmla="*/ 120618 h 522754"/>
                    <a:gd name="connsiteX121" fmla="*/ 878768 w 1131961"/>
                    <a:gd name="connsiteY121" fmla="*/ 120003 h 522754"/>
                    <a:gd name="connsiteX122" fmla="*/ 963345 w 1131961"/>
                    <a:gd name="connsiteY122" fmla="*/ 132888 h 522754"/>
                    <a:gd name="connsiteX123" fmla="*/ 1003611 w 1131961"/>
                    <a:gd name="connsiteY123" fmla="*/ 169005 h 522754"/>
                    <a:gd name="connsiteX124" fmla="*/ 1014186 w 1131961"/>
                    <a:gd name="connsiteY124" fmla="*/ 191622 h 522754"/>
                    <a:gd name="connsiteX125" fmla="*/ 1030961 w 1131961"/>
                    <a:gd name="connsiteY125" fmla="*/ 250003 h 522754"/>
                    <a:gd name="connsiteX126" fmla="*/ 1028499 w 1131961"/>
                    <a:gd name="connsiteY126" fmla="*/ 334132 h 522754"/>
                    <a:gd name="connsiteX127" fmla="*/ 1028003 w 1131961"/>
                    <a:gd name="connsiteY127" fmla="*/ 339636 h 522754"/>
                    <a:gd name="connsiteX128" fmla="*/ 1037270 w 1131961"/>
                    <a:gd name="connsiteY128" fmla="*/ 345425 h 522754"/>
                    <a:gd name="connsiteX129" fmla="*/ 1044437 w 1131961"/>
                    <a:gd name="connsiteY129" fmla="*/ 341239 h 522754"/>
                    <a:gd name="connsiteX130" fmla="*/ 1075118 w 1131961"/>
                    <a:gd name="connsiteY130" fmla="*/ 336835 h 522754"/>
                    <a:gd name="connsiteX131" fmla="*/ 1093266 w 1131961"/>
                    <a:gd name="connsiteY131" fmla="*/ 346698 h 522754"/>
                    <a:gd name="connsiteX132" fmla="*/ 1118758 w 1131961"/>
                    <a:gd name="connsiteY132" fmla="*/ 419369 h 5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131961" h="522754">
                      <a:moveTo>
                        <a:pt x="1108227" y="345224"/>
                      </a:moveTo>
                      <a:cubicBezTo>
                        <a:pt x="1106249" y="343280"/>
                        <a:pt x="1104050" y="341567"/>
                        <a:pt x="1101929" y="339765"/>
                      </a:cubicBezTo>
                      <a:cubicBezTo>
                        <a:pt x="1086440" y="326683"/>
                        <a:pt x="1069115" y="321224"/>
                        <a:pt x="1049032" y="326892"/>
                      </a:cubicBezTo>
                      <a:cubicBezTo>
                        <a:pt x="1047328" y="327364"/>
                        <a:pt x="1045449" y="327210"/>
                        <a:pt x="1042547" y="327419"/>
                      </a:cubicBezTo>
                      <a:cubicBezTo>
                        <a:pt x="1040799" y="321069"/>
                        <a:pt x="1041502" y="316104"/>
                        <a:pt x="1042161" y="311051"/>
                      </a:cubicBezTo>
                      <a:cubicBezTo>
                        <a:pt x="1044300" y="294510"/>
                        <a:pt x="1044079" y="277749"/>
                        <a:pt x="1041502" y="261270"/>
                      </a:cubicBezTo>
                      <a:cubicBezTo>
                        <a:pt x="1040019" y="251684"/>
                        <a:pt x="1039051" y="241994"/>
                        <a:pt x="1037237" y="232459"/>
                      </a:cubicBezTo>
                      <a:cubicBezTo>
                        <a:pt x="1033763" y="214181"/>
                        <a:pt x="1027102" y="196903"/>
                        <a:pt x="1019199" y="180141"/>
                      </a:cubicBezTo>
                      <a:cubicBezTo>
                        <a:pt x="1014974" y="170908"/>
                        <a:pt x="1010213" y="161929"/>
                        <a:pt x="1004941" y="153250"/>
                      </a:cubicBezTo>
                      <a:cubicBezTo>
                        <a:pt x="995586" y="138257"/>
                        <a:pt x="982505" y="127701"/>
                        <a:pt x="965280" y="122572"/>
                      </a:cubicBezTo>
                      <a:cubicBezTo>
                        <a:pt x="942548" y="115794"/>
                        <a:pt x="919407" y="111478"/>
                        <a:pt x="895664" y="110984"/>
                      </a:cubicBezTo>
                      <a:cubicBezTo>
                        <a:pt x="881769" y="110708"/>
                        <a:pt x="867864" y="110686"/>
                        <a:pt x="853969" y="110829"/>
                      </a:cubicBezTo>
                      <a:cubicBezTo>
                        <a:pt x="834831" y="111038"/>
                        <a:pt x="816165" y="113916"/>
                        <a:pt x="798556" y="121835"/>
                      </a:cubicBezTo>
                      <a:cubicBezTo>
                        <a:pt x="772536" y="133523"/>
                        <a:pt x="751728" y="151153"/>
                        <a:pt x="736568" y="175495"/>
                      </a:cubicBezTo>
                      <a:cubicBezTo>
                        <a:pt x="723355" y="196705"/>
                        <a:pt x="710032" y="217817"/>
                        <a:pt x="700436" y="240994"/>
                      </a:cubicBezTo>
                      <a:cubicBezTo>
                        <a:pt x="699772" y="242090"/>
                        <a:pt x="698954" y="243085"/>
                        <a:pt x="698006" y="243949"/>
                      </a:cubicBezTo>
                      <a:cubicBezTo>
                        <a:pt x="697149" y="243081"/>
                        <a:pt x="696170" y="242576"/>
                        <a:pt x="696039" y="241905"/>
                      </a:cubicBezTo>
                      <a:cubicBezTo>
                        <a:pt x="691016" y="215774"/>
                        <a:pt x="680077" y="191773"/>
                        <a:pt x="669491" y="167629"/>
                      </a:cubicBezTo>
                      <a:cubicBezTo>
                        <a:pt x="664490" y="156206"/>
                        <a:pt x="659983" y="144562"/>
                        <a:pt x="655201" y="133039"/>
                      </a:cubicBezTo>
                      <a:cubicBezTo>
                        <a:pt x="647341" y="114125"/>
                        <a:pt x="636338" y="97033"/>
                        <a:pt x="624213" y="80656"/>
                      </a:cubicBezTo>
                      <a:cubicBezTo>
                        <a:pt x="618706" y="73230"/>
                        <a:pt x="612726" y="66146"/>
                        <a:pt x="606647" y="59181"/>
                      </a:cubicBezTo>
                      <a:cubicBezTo>
                        <a:pt x="588806" y="38772"/>
                        <a:pt x="565600" y="26107"/>
                        <a:pt x="540944" y="16462"/>
                      </a:cubicBezTo>
                      <a:cubicBezTo>
                        <a:pt x="510055" y="4369"/>
                        <a:pt x="477748" y="-1749"/>
                        <a:pt x="444408" y="437"/>
                      </a:cubicBezTo>
                      <a:cubicBezTo>
                        <a:pt x="417575" y="2205"/>
                        <a:pt x="390918" y="5720"/>
                        <a:pt x="365273" y="14190"/>
                      </a:cubicBezTo>
                      <a:cubicBezTo>
                        <a:pt x="333603" y="24646"/>
                        <a:pt x="308275" y="43715"/>
                        <a:pt x="288127" y="70495"/>
                      </a:cubicBezTo>
                      <a:cubicBezTo>
                        <a:pt x="273835" y="89465"/>
                        <a:pt x="265768" y="110675"/>
                        <a:pt x="259853" y="133182"/>
                      </a:cubicBezTo>
                      <a:cubicBezTo>
                        <a:pt x="253567" y="157306"/>
                        <a:pt x="249305" y="181912"/>
                        <a:pt x="247112" y="206744"/>
                      </a:cubicBezTo>
                      <a:cubicBezTo>
                        <a:pt x="244419" y="207404"/>
                        <a:pt x="243739" y="205327"/>
                        <a:pt x="242771" y="203955"/>
                      </a:cubicBezTo>
                      <a:cubicBezTo>
                        <a:pt x="236374" y="194981"/>
                        <a:pt x="227689" y="189235"/>
                        <a:pt x="217565" y="185172"/>
                      </a:cubicBezTo>
                      <a:cubicBezTo>
                        <a:pt x="201670" y="178790"/>
                        <a:pt x="185841" y="178492"/>
                        <a:pt x="170605" y="186335"/>
                      </a:cubicBezTo>
                      <a:cubicBezTo>
                        <a:pt x="152906" y="195442"/>
                        <a:pt x="142123" y="209623"/>
                        <a:pt x="141782" y="230317"/>
                      </a:cubicBezTo>
                      <a:cubicBezTo>
                        <a:pt x="141672" y="237721"/>
                        <a:pt x="141792" y="245135"/>
                        <a:pt x="141672" y="252527"/>
                      </a:cubicBezTo>
                      <a:cubicBezTo>
                        <a:pt x="141606" y="256174"/>
                        <a:pt x="141254" y="259822"/>
                        <a:pt x="140991" y="264116"/>
                      </a:cubicBezTo>
                      <a:cubicBezTo>
                        <a:pt x="138221" y="263753"/>
                        <a:pt x="135901" y="263808"/>
                        <a:pt x="133824" y="263138"/>
                      </a:cubicBezTo>
                      <a:cubicBezTo>
                        <a:pt x="112344" y="256219"/>
                        <a:pt x="90259" y="254998"/>
                        <a:pt x="67956" y="256372"/>
                      </a:cubicBezTo>
                      <a:cubicBezTo>
                        <a:pt x="54765" y="257185"/>
                        <a:pt x="42343" y="260843"/>
                        <a:pt x="32439" y="270125"/>
                      </a:cubicBezTo>
                      <a:cubicBezTo>
                        <a:pt x="27650" y="274476"/>
                        <a:pt x="23352" y="279338"/>
                        <a:pt x="19621" y="284624"/>
                      </a:cubicBezTo>
                      <a:cubicBezTo>
                        <a:pt x="10388" y="298146"/>
                        <a:pt x="4221" y="312974"/>
                        <a:pt x="2341" y="329440"/>
                      </a:cubicBezTo>
                      <a:cubicBezTo>
                        <a:pt x="395" y="346466"/>
                        <a:pt x="-1913" y="363415"/>
                        <a:pt x="2649" y="380430"/>
                      </a:cubicBezTo>
                      <a:cubicBezTo>
                        <a:pt x="13465" y="420720"/>
                        <a:pt x="33626" y="454277"/>
                        <a:pt x="70144" y="476706"/>
                      </a:cubicBezTo>
                      <a:cubicBezTo>
                        <a:pt x="87588" y="487427"/>
                        <a:pt x="105759" y="496336"/>
                        <a:pt x="125315" y="502278"/>
                      </a:cubicBezTo>
                      <a:cubicBezTo>
                        <a:pt x="131544" y="504059"/>
                        <a:pt x="137919" y="505283"/>
                        <a:pt x="144366" y="505936"/>
                      </a:cubicBezTo>
                      <a:cubicBezTo>
                        <a:pt x="164570" y="508287"/>
                        <a:pt x="184807" y="510297"/>
                        <a:pt x="205022" y="512461"/>
                      </a:cubicBezTo>
                      <a:cubicBezTo>
                        <a:pt x="211904" y="513196"/>
                        <a:pt x="218785" y="513976"/>
                        <a:pt x="225666" y="514801"/>
                      </a:cubicBezTo>
                      <a:cubicBezTo>
                        <a:pt x="238505" y="516327"/>
                        <a:pt x="251334" y="517898"/>
                        <a:pt x="264162" y="519436"/>
                      </a:cubicBezTo>
                      <a:cubicBezTo>
                        <a:pt x="265535" y="519658"/>
                        <a:pt x="266918" y="519808"/>
                        <a:pt x="268307" y="519887"/>
                      </a:cubicBezTo>
                      <a:cubicBezTo>
                        <a:pt x="302538" y="520271"/>
                        <a:pt x="336724" y="524972"/>
                        <a:pt x="371010" y="521457"/>
                      </a:cubicBezTo>
                      <a:cubicBezTo>
                        <a:pt x="381596" y="520381"/>
                        <a:pt x="392160" y="519106"/>
                        <a:pt x="402723" y="517843"/>
                      </a:cubicBezTo>
                      <a:cubicBezTo>
                        <a:pt x="428425" y="514767"/>
                        <a:pt x="453872" y="509474"/>
                        <a:pt x="479847" y="508902"/>
                      </a:cubicBezTo>
                      <a:cubicBezTo>
                        <a:pt x="496040" y="508551"/>
                        <a:pt x="512254" y="508331"/>
                        <a:pt x="528457" y="508462"/>
                      </a:cubicBezTo>
                      <a:cubicBezTo>
                        <a:pt x="545584" y="508606"/>
                        <a:pt x="562709" y="509550"/>
                        <a:pt x="579836" y="509539"/>
                      </a:cubicBezTo>
                      <a:cubicBezTo>
                        <a:pt x="590481" y="509488"/>
                        <a:pt x="601115" y="508865"/>
                        <a:pt x="611693" y="507672"/>
                      </a:cubicBezTo>
                      <a:cubicBezTo>
                        <a:pt x="638075" y="504794"/>
                        <a:pt x="664391" y="505871"/>
                        <a:pt x="690762" y="507496"/>
                      </a:cubicBezTo>
                      <a:cubicBezTo>
                        <a:pt x="716638" y="509077"/>
                        <a:pt x="742504" y="510605"/>
                        <a:pt x="768469" y="508255"/>
                      </a:cubicBezTo>
                      <a:cubicBezTo>
                        <a:pt x="787375" y="506540"/>
                        <a:pt x="806338" y="507133"/>
                        <a:pt x="825344" y="508013"/>
                      </a:cubicBezTo>
                      <a:cubicBezTo>
                        <a:pt x="845658" y="508946"/>
                        <a:pt x="866072" y="508035"/>
                        <a:pt x="886431" y="507705"/>
                      </a:cubicBezTo>
                      <a:cubicBezTo>
                        <a:pt x="897071" y="507528"/>
                        <a:pt x="907734" y="507167"/>
                        <a:pt x="918342" y="506321"/>
                      </a:cubicBezTo>
                      <a:cubicBezTo>
                        <a:pt x="934006" y="505068"/>
                        <a:pt x="949626" y="503245"/>
                        <a:pt x="965280" y="501795"/>
                      </a:cubicBezTo>
                      <a:cubicBezTo>
                        <a:pt x="969890" y="501351"/>
                        <a:pt x="974521" y="501153"/>
                        <a:pt x="979152" y="501202"/>
                      </a:cubicBezTo>
                      <a:cubicBezTo>
                        <a:pt x="1006036" y="501700"/>
                        <a:pt x="1032850" y="498285"/>
                        <a:pt x="1058750" y="491063"/>
                      </a:cubicBezTo>
                      <a:cubicBezTo>
                        <a:pt x="1063159" y="489656"/>
                        <a:pt x="1067707" y="488728"/>
                        <a:pt x="1072315" y="488295"/>
                      </a:cubicBezTo>
                      <a:cubicBezTo>
                        <a:pt x="1079229" y="487867"/>
                        <a:pt x="1084582" y="484495"/>
                        <a:pt x="1089815" y="480628"/>
                      </a:cubicBezTo>
                      <a:cubicBezTo>
                        <a:pt x="1113416" y="463197"/>
                        <a:pt x="1127322" y="439316"/>
                        <a:pt x="1131191" y="410900"/>
                      </a:cubicBezTo>
                      <a:cubicBezTo>
                        <a:pt x="1134588" y="385999"/>
                        <a:pt x="1126717" y="363329"/>
                        <a:pt x="1108227" y="345224"/>
                      </a:cubicBezTo>
                      <a:close/>
                      <a:moveTo>
                        <a:pt x="1118758" y="419369"/>
                      </a:moveTo>
                      <a:cubicBezTo>
                        <a:pt x="1114021" y="439975"/>
                        <a:pt x="1101720" y="457188"/>
                        <a:pt x="1085076" y="470731"/>
                      </a:cubicBezTo>
                      <a:cubicBezTo>
                        <a:pt x="1082483" y="472612"/>
                        <a:pt x="1079554" y="473980"/>
                        <a:pt x="1076448" y="474762"/>
                      </a:cubicBezTo>
                      <a:cubicBezTo>
                        <a:pt x="1067148" y="477541"/>
                        <a:pt x="1057848" y="480376"/>
                        <a:pt x="1048384" y="482484"/>
                      </a:cubicBezTo>
                      <a:cubicBezTo>
                        <a:pt x="1037106" y="484989"/>
                        <a:pt x="1025718" y="487131"/>
                        <a:pt x="1014285" y="488778"/>
                      </a:cubicBezTo>
                      <a:cubicBezTo>
                        <a:pt x="989056" y="492415"/>
                        <a:pt x="963499" y="491613"/>
                        <a:pt x="938139" y="494435"/>
                      </a:cubicBezTo>
                      <a:cubicBezTo>
                        <a:pt x="907316" y="497863"/>
                        <a:pt x="876207" y="497961"/>
                        <a:pt x="845142" y="497775"/>
                      </a:cubicBezTo>
                      <a:cubicBezTo>
                        <a:pt x="815957" y="497599"/>
                        <a:pt x="786760" y="497380"/>
                        <a:pt x="757586" y="497907"/>
                      </a:cubicBezTo>
                      <a:cubicBezTo>
                        <a:pt x="727466" y="498445"/>
                        <a:pt x="697401" y="497907"/>
                        <a:pt x="667304" y="496490"/>
                      </a:cubicBezTo>
                      <a:cubicBezTo>
                        <a:pt x="649331" y="495644"/>
                        <a:pt x="631304" y="495106"/>
                        <a:pt x="613210" y="497072"/>
                      </a:cubicBezTo>
                      <a:cubicBezTo>
                        <a:pt x="598557" y="498654"/>
                        <a:pt x="583848" y="500630"/>
                        <a:pt x="568910" y="499642"/>
                      </a:cubicBezTo>
                      <a:cubicBezTo>
                        <a:pt x="551860" y="498522"/>
                        <a:pt x="534723" y="498358"/>
                        <a:pt x="517630" y="498302"/>
                      </a:cubicBezTo>
                      <a:cubicBezTo>
                        <a:pt x="504668" y="498248"/>
                        <a:pt x="491687" y="498632"/>
                        <a:pt x="478759" y="499488"/>
                      </a:cubicBezTo>
                      <a:cubicBezTo>
                        <a:pt x="460291" y="500719"/>
                        <a:pt x="441846" y="502004"/>
                        <a:pt x="423555" y="505353"/>
                      </a:cubicBezTo>
                      <a:cubicBezTo>
                        <a:pt x="398041" y="510033"/>
                        <a:pt x="372165" y="513219"/>
                        <a:pt x="346277" y="513472"/>
                      </a:cubicBezTo>
                      <a:cubicBezTo>
                        <a:pt x="319477" y="513735"/>
                        <a:pt x="292601" y="512076"/>
                        <a:pt x="265844" y="509979"/>
                      </a:cubicBezTo>
                      <a:cubicBezTo>
                        <a:pt x="233097" y="507420"/>
                        <a:pt x="200461" y="503355"/>
                        <a:pt x="167746" y="500302"/>
                      </a:cubicBezTo>
                      <a:cubicBezTo>
                        <a:pt x="152060" y="498934"/>
                        <a:pt x="136532" y="496133"/>
                        <a:pt x="121357" y="491932"/>
                      </a:cubicBezTo>
                      <a:cubicBezTo>
                        <a:pt x="98823" y="485561"/>
                        <a:pt x="78662" y="474488"/>
                        <a:pt x="59931" y="460582"/>
                      </a:cubicBezTo>
                      <a:cubicBezTo>
                        <a:pt x="32164" y="439964"/>
                        <a:pt x="4177" y="385746"/>
                        <a:pt x="9300" y="346872"/>
                      </a:cubicBezTo>
                      <a:cubicBezTo>
                        <a:pt x="12014" y="326331"/>
                        <a:pt x="16104" y="306801"/>
                        <a:pt x="27371" y="289358"/>
                      </a:cubicBezTo>
                      <a:cubicBezTo>
                        <a:pt x="32868" y="280834"/>
                        <a:pt x="39243" y="272442"/>
                        <a:pt x="48938" y="268388"/>
                      </a:cubicBezTo>
                      <a:cubicBezTo>
                        <a:pt x="57903" y="264538"/>
                        <a:pt x="67614" y="262729"/>
                        <a:pt x="77366" y="263095"/>
                      </a:cubicBezTo>
                      <a:cubicBezTo>
                        <a:pt x="87962" y="263600"/>
                        <a:pt x="98570" y="264534"/>
                        <a:pt x="109090" y="265851"/>
                      </a:cubicBezTo>
                      <a:cubicBezTo>
                        <a:pt x="120126" y="267247"/>
                        <a:pt x="130998" y="269531"/>
                        <a:pt x="141079" y="274650"/>
                      </a:cubicBezTo>
                      <a:cubicBezTo>
                        <a:pt x="142991" y="275616"/>
                        <a:pt x="145376" y="275672"/>
                        <a:pt x="148322" y="276309"/>
                      </a:cubicBezTo>
                      <a:cubicBezTo>
                        <a:pt x="151973" y="269169"/>
                        <a:pt x="150422" y="263072"/>
                        <a:pt x="150620" y="257151"/>
                      </a:cubicBezTo>
                      <a:cubicBezTo>
                        <a:pt x="151005" y="246069"/>
                        <a:pt x="150642" y="234919"/>
                        <a:pt x="151884" y="223935"/>
                      </a:cubicBezTo>
                      <a:cubicBezTo>
                        <a:pt x="153061" y="213556"/>
                        <a:pt x="158381" y="204998"/>
                        <a:pt x="166856" y="198276"/>
                      </a:cubicBezTo>
                      <a:cubicBezTo>
                        <a:pt x="181069" y="187006"/>
                        <a:pt x="196635" y="186885"/>
                        <a:pt x="212827" y="192025"/>
                      </a:cubicBezTo>
                      <a:cubicBezTo>
                        <a:pt x="224303" y="195661"/>
                        <a:pt x="233361" y="202494"/>
                        <a:pt x="238132" y="214027"/>
                      </a:cubicBezTo>
                      <a:cubicBezTo>
                        <a:pt x="240066" y="218728"/>
                        <a:pt x="241902" y="223474"/>
                        <a:pt x="243991" y="228098"/>
                      </a:cubicBezTo>
                      <a:cubicBezTo>
                        <a:pt x="245091" y="230548"/>
                        <a:pt x="246222" y="233227"/>
                        <a:pt x="248103" y="234996"/>
                      </a:cubicBezTo>
                      <a:cubicBezTo>
                        <a:pt x="249815" y="236349"/>
                        <a:pt x="251989" y="236976"/>
                        <a:pt x="254159" y="236744"/>
                      </a:cubicBezTo>
                      <a:cubicBezTo>
                        <a:pt x="255149" y="236634"/>
                        <a:pt x="256479" y="233942"/>
                        <a:pt x="256556" y="232360"/>
                      </a:cubicBezTo>
                      <a:cubicBezTo>
                        <a:pt x="257028" y="223123"/>
                        <a:pt x="257006" y="213852"/>
                        <a:pt x="257479" y="204614"/>
                      </a:cubicBezTo>
                      <a:cubicBezTo>
                        <a:pt x="258919" y="176241"/>
                        <a:pt x="264997" y="148615"/>
                        <a:pt x="273352" y="121660"/>
                      </a:cubicBezTo>
                      <a:cubicBezTo>
                        <a:pt x="288401" y="73044"/>
                        <a:pt x="320170" y="39728"/>
                        <a:pt x="368251" y="22054"/>
                      </a:cubicBezTo>
                      <a:cubicBezTo>
                        <a:pt x="380112" y="17692"/>
                        <a:pt x="392380" y="16002"/>
                        <a:pt x="404669" y="13750"/>
                      </a:cubicBezTo>
                      <a:cubicBezTo>
                        <a:pt x="423338" y="10214"/>
                        <a:pt x="442302" y="8460"/>
                        <a:pt x="461303" y="8511"/>
                      </a:cubicBezTo>
                      <a:cubicBezTo>
                        <a:pt x="476561" y="8619"/>
                        <a:pt x="491918" y="9038"/>
                        <a:pt x="506570" y="14091"/>
                      </a:cubicBezTo>
                      <a:cubicBezTo>
                        <a:pt x="521004" y="19066"/>
                        <a:pt x="535492" y="23924"/>
                        <a:pt x="549596" y="29723"/>
                      </a:cubicBezTo>
                      <a:cubicBezTo>
                        <a:pt x="572218" y="39049"/>
                        <a:pt x="591334" y="53559"/>
                        <a:pt x="607449" y="71849"/>
                      </a:cubicBezTo>
                      <a:cubicBezTo>
                        <a:pt x="612935" y="78076"/>
                        <a:pt x="617243" y="85304"/>
                        <a:pt x="622399" y="91840"/>
                      </a:cubicBezTo>
                      <a:cubicBezTo>
                        <a:pt x="631519" y="103514"/>
                        <a:pt x="639083" y="116323"/>
                        <a:pt x="644901" y="129945"/>
                      </a:cubicBezTo>
                      <a:cubicBezTo>
                        <a:pt x="651892" y="146037"/>
                        <a:pt x="658356" y="162349"/>
                        <a:pt x="665161" y="178518"/>
                      </a:cubicBezTo>
                      <a:cubicBezTo>
                        <a:pt x="668568" y="186590"/>
                        <a:pt x="672064" y="194631"/>
                        <a:pt x="675823" y="202540"/>
                      </a:cubicBezTo>
                      <a:cubicBezTo>
                        <a:pt x="680451" y="212283"/>
                        <a:pt x="681595" y="222960"/>
                        <a:pt x="684606" y="233120"/>
                      </a:cubicBezTo>
                      <a:cubicBezTo>
                        <a:pt x="688872" y="247466"/>
                        <a:pt x="690894" y="261987"/>
                        <a:pt x="687695" y="276883"/>
                      </a:cubicBezTo>
                      <a:cubicBezTo>
                        <a:pt x="687520" y="277662"/>
                        <a:pt x="688114" y="278618"/>
                        <a:pt x="688421" y="279759"/>
                      </a:cubicBezTo>
                      <a:cubicBezTo>
                        <a:pt x="689375" y="280619"/>
                        <a:pt x="690435" y="281354"/>
                        <a:pt x="691576" y="281946"/>
                      </a:cubicBezTo>
                      <a:cubicBezTo>
                        <a:pt x="693412" y="282518"/>
                        <a:pt x="695291" y="282947"/>
                        <a:pt x="697193" y="283231"/>
                      </a:cubicBezTo>
                      <a:cubicBezTo>
                        <a:pt x="698204" y="280035"/>
                        <a:pt x="699040" y="277465"/>
                        <a:pt x="699820" y="274883"/>
                      </a:cubicBezTo>
                      <a:cubicBezTo>
                        <a:pt x="700754" y="271785"/>
                        <a:pt x="701557" y="268655"/>
                        <a:pt x="702568" y="265579"/>
                      </a:cubicBezTo>
                      <a:cubicBezTo>
                        <a:pt x="713770" y="231374"/>
                        <a:pt x="732094" y="200947"/>
                        <a:pt x="752408" y="171542"/>
                      </a:cubicBezTo>
                      <a:cubicBezTo>
                        <a:pt x="762334" y="157164"/>
                        <a:pt x="775570" y="146564"/>
                        <a:pt x="790256" y="137435"/>
                      </a:cubicBezTo>
                      <a:cubicBezTo>
                        <a:pt x="808460" y="126122"/>
                        <a:pt x="828356" y="121102"/>
                        <a:pt x="849583" y="120618"/>
                      </a:cubicBezTo>
                      <a:cubicBezTo>
                        <a:pt x="859311" y="120398"/>
                        <a:pt x="869040" y="119949"/>
                        <a:pt x="878768" y="120003"/>
                      </a:cubicBezTo>
                      <a:cubicBezTo>
                        <a:pt x="907568" y="120191"/>
                        <a:pt x="935984" y="122782"/>
                        <a:pt x="963345" y="132888"/>
                      </a:cubicBezTo>
                      <a:cubicBezTo>
                        <a:pt x="981714" y="139666"/>
                        <a:pt x="994871" y="151837"/>
                        <a:pt x="1003611" y="169005"/>
                      </a:cubicBezTo>
                      <a:cubicBezTo>
                        <a:pt x="1007382" y="176419"/>
                        <a:pt x="1010437" y="184197"/>
                        <a:pt x="1014186" y="191622"/>
                      </a:cubicBezTo>
                      <a:cubicBezTo>
                        <a:pt x="1023475" y="210042"/>
                        <a:pt x="1028465" y="229704"/>
                        <a:pt x="1030961" y="250003"/>
                      </a:cubicBezTo>
                      <a:cubicBezTo>
                        <a:pt x="1034412" y="278134"/>
                        <a:pt x="1034940" y="306255"/>
                        <a:pt x="1028499" y="334132"/>
                      </a:cubicBezTo>
                      <a:cubicBezTo>
                        <a:pt x="1028087" y="335936"/>
                        <a:pt x="1027920" y="337787"/>
                        <a:pt x="1028003" y="339636"/>
                      </a:cubicBezTo>
                      <a:cubicBezTo>
                        <a:pt x="1028212" y="343656"/>
                        <a:pt x="1033554" y="347050"/>
                        <a:pt x="1037270" y="345425"/>
                      </a:cubicBezTo>
                      <a:cubicBezTo>
                        <a:pt x="1039735" y="344164"/>
                        <a:pt x="1042128" y="342766"/>
                        <a:pt x="1044437" y="341239"/>
                      </a:cubicBezTo>
                      <a:cubicBezTo>
                        <a:pt x="1053629" y="335635"/>
                        <a:pt x="1064719" y="334043"/>
                        <a:pt x="1075118" y="336835"/>
                      </a:cubicBezTo>
                      <a:cubicBezTo>
                        <a:pt x="1082185" y="338615"/>
                        <a:pt x="1087781" y="342579"/>
                        <a:pt x="1093266" y="346698"/>
                      </a:cubicBezTo>
                      <a:cubicBezTo>
                        <a:pt x="1118318" y="365490"/>
                        <a:pt x="1125310" y="390908"/>
                        <a:pt x="1118758" y="419369"/>
                      </a:cubicBezTo>
                      <a:close/>
                    </a:path>
                  </a:pathLst>
                </a:custGeom>
                <a:solidFill>
                  <a:srgbClr val="000000"/>
                </a:solidFill>
                <a:ln w="12700" cap="flat">
                  <a:solidFill>
                    <a:schemeClr val="tx1"/>
                  </a:solidFill>
                  <a:prstDash val="solid"/>
                  <a:miter/>
                </a:ln>
              </p:spPr>
              <p:txBody>
                <a:bodyPr rtlCol="0" anchor="ctr"/>
                <a:lstStyle/>
                <a:p>
                  <a:endParaRPr lang="en-GB" sz="1050"/>
                </a:p>
              </p:txBody>
            </p:sp>
          </p:grpSp>
          <p:grpSp>
            <p:nvGrpSpPr>
              <p:cNvPr id="56" name="Picture 24">
                <a:extLst>
                  <a:ext uri="{FF2B5EF4-FFF2-40B4-BE49-F238E27FC236}">
                    <a16:creationId xmlns:a16="http://schemas.microsoft.com/office/drawing/2014/main" id="{E91CFFEE-888C-1F90-C9BC-BB8E4EFDE990}"/>
                  </a:ext>
                </a:extLst>
              </p:cNvPr>
              <p:cNvGrpSpPr/>
              <p:nvPr/>
            </p:nvGrpSpPr>
            <p:grpSpPr>
              <a:xfrm>
                <a:off x="6409223" y="5293754"/>
                <a:ext cx="893378" cy="424879"/>
                <a:chOff x="6409223" y="5293754"/>
                <a:chExt cx="893378" cy="424879"/>
              </a:xfrm>
            </p:grpSpPr>
            <p:sp>
              <p:nvSpPr>
                <p:cNvPr id="58" name="Freeform: Shape 57">
                  <a:extLst>
                    <a:ext uri="{FF2B5EF4-FFF2-40B4-BE49-F238E27FC236}">
                      <a16:creationId xmlns:a16="http://schemas.microsoft.com/office/drawing/2014/main" id="{E8415AD6-E767-D993-404E-ACAB36278097}"/>
                    </a:ext>
                  </a:extLst>
                </p:cNvPr>
                <p:cNvSpPr/>
                <p:nvPr/>
              </p:nvSpPr>
              <p:spPr>
                <a:xfrm>
                  <a:off x="6438249" y="5319464"/>
                  <a:ext cx="864351" cy="399169"/>
                </a:xfrm>
                <a:custGeom>
                  <a:avLst/>
                  <a:gdLst>
                    <a:gd name="connsiteX0" fmla="*/ 795274 w 864351"/>
                    <a:gd name="connsiteY0" fmla="*/ 199503 h 399169"/>
                    <a:gd name="connsiteX1" fmla="*/ 792017 w 864351"/>
                    <a:gd name="connsiteY1" fmla="*/ 177503 h 399169"/>
                    <a:gd name="connsiteX2" fmla="*/ 778243 w 864351"/>
                    <a:gd name="connsiteY2" fmla="*/ 137553 h 399169"/>
                    <a:gd name="connsiteX3" fmla="*/ 767357 w 864351"/>
                    <a:gd name="connsiteY3" fmla="*/ 117020 h 399169"/>
                    <a:gd name="connsiteX4" fmla="*/ 737072 w 864351"/>
                    <a:gd name="connsiteY4" fmla="*/ 93595 h 399169"/>
                    <a:gd name="connsiteX5" fmla="*/ 683915 w 864351"/>
                    <a:gd name="connsiteY5" fmla="*/ 84746 h 399169"/>
                    <a:gd name="connsiteX6" fmla="*/ 652077 w 864351"/>
                    <a:gd name="connsiteY6" fmla="*/ 84628 h 399169"/>
                    <a:gd name="connsiteX7" fmla="*/ 609764 w 864351"/>
                    <a:gd name="connsiteY7" fmla="*/ 93032 h 399169"/>
                    <a:gd name="connsiteX8" fmla="*/ 562431 w 864351"/>
                    <a:gd name="connsiteY8" fmla="*/ 134006 h 399169"/>
                    <a:gd name="connsiteX9" fmla="*/ 534841 w 864351"/>
                    <a:gd name="connsiteY9" fmla="*/ 184020 h 399169"/>
                    <a:gd name="connsiteX10" fmla="*/ 532986 w 864351"/>
                    <a:gd name="connsiteY10" fmla="*/ 186276 h 399169"/>
                    <a:gd name="connsiteX11" fmla="*/ 531483 w 864351"/>
                    <a:gd name="connsiteY11" fmla="*/ 184716 h 399169"/>
                    <a:gd name="connsiteX12" fmla="*/ 511212 w 864351"/>
                    <a:gd name="connsiteY12" fmla="*/ 127999 h 399169"/>
                    <a:gd name="connsiteX13" fmla="*/ 500300 w 864351"/>
                    <a:gd name="connsiteY13" fmla="*/ 101587 h 399169"/>
                    <a:gd name="connsiteX14" fmla="*/ 476638 w 864351"/>
                    <a:gd name="connsiteY14" fmla="*/ 61588 h 399169"/>
                    <a:gd name="connsiteX15" fmla="*/ 463225 w 864351"/>
                    <a:gd name="connsiteY15" fmla="*/ 45190 h 399169"/>
                    <a:gd name="connsiteX16" fmla="*/ 413059 w 864351"/>
                    <a:gd name="connsiteY16" fmla="*/ 12570 h 399169"/>
                    <a:gd name="connsiteX17" fmla="*/ 339345 w 864351"/>
                    <a:gd name="connsiteY17" fmla="*/ 334 h 399169"/>
                    <a:gd name="connsiteX18" fmla="*/ 278917 w 864351"/>
                    <a:gd name="connsiteY18" fmla="*/ 10835 h 399169"/>
                    <a:gd name="connsiteX19" fmla="*/ 220009 w 864351"/>
                    <a:gd name="connsiteY19" fmla="*/ 53829 h 399169"/>
                    <a:gd name="connsiteX20" fmla="*/ 198421 w 864351"/>
                    <a:gd name="connsiteY20" fmla="*/ 101696 h 399169"/>
                    <a:gd name="connsiteX21" fmla="*/ 188692 w 864351"/>
                    <a:gd name="connsiteY21" fmla="*/ 157868 h 399169"/>
                    <a:gd name="connsiteX22" fmla="*/ 185377 w 864351"/>
                    <a:gd name="connsiteY22" fmla="*/ 155737 h 399169"/>
                    <a:gd name="connsiteX23" fmla="*/ 166130 w 864351"/>
                    <a:gd name="connsiteY23" fmla="*/ 141395 h 399169"/>
                    <a:gd name="connsiteX24" fmla="*/ 130272 w 864351"/>
                    <a:gd name="connsiteY24" fmla="*/ 142284 h 399169"/>
                    <a:gd name="connsiteX25" fmla="*/ 108263 w 864351"/>
                    <a:gd name="connsiteY25" fmla="*/ 175867 h 399169"/>
                    <a:gd name="connsiteX26" fmla="*/ 108179 w 864351"/>
                    <a:gd name="connsiteY26" fmla="*/ 192827 h 399169"/>
                    <a:gd name="connsiteX27" fmla="*/ 107659 w 864351"/>
                    <a:gd name="connsiteY27" fmla="*/ 201676 h 399169"/>
                    <a:gd name="connsiteX28" fmla="*/ 102186 w 864351"/>
                    <a:gd name="connsiteY28" fmla="*/ 200929 h 399169"/>
                    <a:gd name="connsiteX29" fmla="*/ 51890 w 864351"/>
                    <a:gd name="connsiteY29" fmla="*/ 195763 h 399169"/>
                    <a:gd name="connsiteX30" fmla="*/ 24770 w 864351"/>
                    <a:gd name="connsiteY30" fmla="*/ 206264 h 399169"/>
                    <a:gd name="connsiteX31" fmla="*/ 14983 w 864351"/>
                    <a:gd name="connsiteY31" fmla="*/ 217336 h 399169"/>
                    <a:gd name="connsiteX32" fmla="*/ 1788 w 864351"/>
                    <a:gd name="connsiteY32" fmla="*/ 251557 h 399169"/>
                    <a:gd name="connsiteX33" fmla="*/ 2022 w 864351"/>
                    <a:gd name="connsiteY33" fmla="*/ 290492 h 399169"/>
                    <a:gd name="connsiteX34" fmla="*/ 53561 w 864351"/>
                    <a:gd name="connsiteY34" fmla="*/ 364009 h 399169"/>
                    <a:gd name="connsiteX35" fmla="*/ 95689 w 864351"/>
                    <a:gd name="connsiteY35" fmla="*/ 383535 h 399169"/>
                    <a:gd name="connsiteX36" fmla="*/ 110235 w 864351"/>
                    <a:gd name="connsiteY36" fmla="*/ 386328 h 399169"/>
                    <a:gd name="connsiteX37" fmla="*/ 156552 w 864351"/>
                    <a:gd name="connsiteY37" fmla="*/ 391310 h 399169"/>
                    <a:gd name="connsiteX38" fmla="*/ 172316 w 864351"/>
                    <a:gd name="connsiteY38" fmla="*/ 393097 h 399169"/>
                    <a:gd name="connsiteX39" fmla="*/ 201711 w 864351"/>
                    <a:gd name="connsiteY39" fmla="*/ 396636 h 399169"/>
                    <a:gd name="connsiteX40" fmla="*/ 204875 w 864351"/>
                    <a:gd name="connsiteY40" fmla="*/ 396980 h 399169"/>
                    <a:gd name="connsiteX41" fmla="*/ 283299 w 864351"/>
                    <a:gd name="connsiteY41" fmla="*/ 398180 h 399169"/>
                    <a:gd name="connsiteX42" fmla="*/ 307515 w 864351"/>
                    <a:gd name="connsiteY42" fmla="*/ 395420 h 399169"/>
                    <a:gd name="connsiteX43" fmla="*/ 366406 w 864351"/>
                    <a:gd name="connsiteY43" fmla="*/ 388593 h 399169"/>
                    <a:gd name="connsiteX44" fmla="*/ 403523 w 864351"/>
                    <a:gd name="connsiteY44" fmla="*/ 388257 h 399169"/>
                    <a:gd name="connsiteX45" fmla="*/ 442756 w 864351"/>
                    <a:gd name="connsiteY45" fmla="*/ 389079 h 399169"/>
                    <a:gd name="connsiteX46" fmla="*/ 467081 w 864351"/>
                    <a:gd name="connsiteY46" fmla="*/ 387653 h 399169"/>
                    <a:gd name="connsiteX47" fmla="*/ 527458 w 864351"/>
                    <a:gd name="connsiteY47" fmla="*/ 387519 h 399169"/>
                    <a:gd name="connsiteX48" fmla="*/ 586794 w 864351"/>
                    <a:gd name="connsiteY48" fmla="*/ 388097 h 399169"/>
                    <a:gd name="connsiteX49" fmla="*/ 630223 w 864351"/>
                    <a:gd name="connsiteY49" fmla="*/ 387913 h 399169"/>
                    <a:gd name="connsiteX50" fmla="*/ 676867 w 864351"/>
                    <a:gd name="connsiteY50" fmla="*/ 387677 h 399169"/>
                    <a:gd name="connsiteX51" fmla="*/ 701235 w 864351"/>
                    <a:gd name="connsiteY51" fmla="*/ 386621 h 399169"/>
                    <a:gd name="connsiteX52" fmla="*/ 737076 w 864351"/>
                    <a:gd name="connsiteY52" fmla="*/ 383165 h 399169"/>
                    <a:gd name="connsiteX53" fmla="*/ 747669 w 864351"/>
                    <a:gd name="connsiteY53" fmla="*/ 382712 h 399169"/>
                    <a:gd name="connsiteX54" fmla="*/ 808448 w 864351"/>
                    <a:gd name="connsiteY54" fmla="*/ 374970 h 399169"/>
                    <a:gd name="connsiteX55" fmla="*/ 818807 w 864351"/>
                    <a:gd name="connsiteY55" fmla="*/ 372856 h 399169"/>
                    <a:gd name="connsiteX56" fmla="*/ 832169 w 864351"/>
                    <a:gd name="connsiteY56" fmla="*/ 367002 h 399169"/>
                    <a:gd name="connsiteX57" fmla="*/ 863763 w 864351"/>
                    <a:gd name="connsiteY57" fmla="*/ 313758 h 399169"/>
                    <a:gd name="connsiteX58" fmla="*/ 846230 w 864351"/>
                    <a:gd name="connsiteY58" fmla="*/ 263609 h 399169"/>
                    <a:gd name="connsiteX59" fmla="*/ 841420 w 864351"/>
                    <a:gd name="connsiteY59" fmla="*/ 259441 h 399169"/>
                    <a:gd name="connsiteX60" fmla="*/ 801029 w 864351"/>
                    <a:gd name="connsiteY60" fmla="*/ 249611 h 399169"/>
                    <a:gd name="connsiteX61" fmla="*/ 796076 w 864351"/>
                    <a:gd name="connsiteY61" fmla="*/ 250013 h 399169"/>
                    <a:gd name="connsiteX62" fmla="*/ 795782 w 864351"/>
                    <a:gd name="connsiteY62" fmla="*/ 237516 h 399169"/>
                    <a:gd name="connsiteX63" fmla="*/ 795274 w 864351"/>
                    <a:gd name="connsiteY63" fmla="*/ 199503 h 39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4351" h="399169">
                      <a:moveTo>
                        <a:pt x="795274" y="199503"/>
                      </a:moveTo>
                      <a:cubicBezTo>
                        <a:pt x="794142" y="192181"/>
                        <a:pt x="793403" y="184783"/>
                        <a:pt x="792017" y="177503"/>
                      </a:cubicBezTo>
                      <a:cubicBezTo>
                        <a:pt x="789365" y="163546"/>
                        <a:pt x="784279" y="150353"/>
                        <a:pt x="778243" y="137553"/>
                      </a:cubicBezTo>
                      <a:cubicBezTo>
                        <a:pt x="775018" y="130503"/>
                        <a:pt x="771383" y="123647"/>
                        <a:pt x="767357" y="117020"/>
                      </a:cubicBezTo>
                      <a:cubicBezTo>
                        <a:pt x="760213" y="105571"/>
                        <a:pt x="750225" y="97511"/>
                        <a:pt x="737072" y="93595"/>
                      </a:cubicBezTo>
                      <a:cubicBezTo>
                        <a:pt x="719714" y="88419"/>
                        <a:pt x="702045" y="85123"/>
                        <a:pt x="683915" y="84746"/>
                      </a:cubicBezTo>
                      <a:cubicBezTo>
                        <a:pt x="673305" y="84535"/>
                        <a:pt x="662687" y="84519"/>
                        <a:pt x="652077" y="84628"/>
                      </a:cubicBezTo>
                      <a:cubicBezTo>
                        <a:pt x="637464" y="84787"/>
                        <a:pt x="623210" y="86985"/>
                        <a:pt x="609764" y="93032"/>
                      </a:cubicBezTo>
                      <a:cubicBezTo>
                        <a:pt x="589895" y="101956"/>
                        <a:pt x="574006" y="115419"/>
                        <a:pt x="562431" y="134006"/>
                      </a:cubicBezTo>
                      <a:cubicBezTo>
                        <a:pt x="552342" y="150202"/>
                        <a:pt x="542169" y="166323"/>
                        <a:pt x="534841" y="184020"/>
                      </a:cubicBezTo>
                      <a:cubicBezTo>
                        <a:pt x="534334" y="184857"/>
                        <a:pt x="533710" y="185618"/>
                        <a:pt x="532986" y="186276"/>
                      </a:cubicBezTo>
                      <a:cubicBezTo>
                        <a:pt x="532331" y="185614"/>
                        <a:pt x="531584" y="185228"/>
                        <a:pt x="531483" y="184716"/>
                      </a:cubicBezTo>
                      <a:cubicBezTo>
                        <a:pt x="527647" y="164762"/>
                        <a:pt x="519296" y="146435"/>
                        <a:pt x="511212" y="127999"/>
                      </a:cubicBezTo>
                      <a:cubicBezTo>
                        <a:pt x="507393" y="119277"/>
                        <a:pt x="503952" y="110386"/>
                        <a:pt x="500300" y="101587"/>
                      </a:cubicBezTo>
                      <a:cubicBezTo>
                        <a:pt x="494299" y="87145"/>
                        <a:pt x="485896" y="74093"/>
                        <a:pt x="476638" y="61588"/>
                      </a:cubicBezTo>
                      <a:cubicBezTo>
                        <a:pt x="472433" y="55917"/>
                        <a:pt x="467867" y="50508"/>
                        <a:pt x="463225" y="45190"/>
                      </a:cubicBezTo>
                      <a:cubicBezTo>
                        <a:pt x="449601" y="29606"/>
                        <a:pt x="431881" y="19935"/>
                        <a:pt x="413059" y="12570"/>
                      </a:cubicBezTo>
                      <a:cubicBezTo>
                        <a:pt x="389472" y="3336"/>
                        <a:pt x="364803" y="-1335"/>
                        <a:pt x="339345" y="334"/>
                      </a:cubicBezTo>
                      <a:cubicBezTo>
                        <a:pt x="318855" y="1683"/>
                        <a:pt x="298500" y="4367"/>
                        <a:pt x="278917" y="10835"/>
                      </a:cubicBezTo>
                      <a:cubicBezTo>
                        <a:pt x="254734" y="18819"/>
                        <a:pt x="235396" y="33380"/>
                        <a:pt x="220009" y="53829"/>
                      </a:cubicBezTo>
                      <a:cubicBezTo>
                        <a:pt x="209098" y="68315"/>
                        <a:pt x="202936" y="84510"/>
                        <a:pt x="198421" y="101696"/>
                      </a:cubicBezTo>
                      <a:cubicBezTo>
                        <a:pt x="193621" y="120117"/>
                        <a:pt x="190367" y="138906"/>
                        <a:pt x="188692" y="157868"/>
                      </a:cubicBezTo>
                      <a:cubicBezTo>
                        <a:pt x="186636" y="158371"/>
                        <a:pt x="186115" y="156786"/>
                        <a:pt x="185377" y="155737"/>
                      </a:cubicBezTo>
                      <a:cubicBezTo>
                        <a:pt x="180491" y="148885"/>
                        <a:pt x="173861" y="144498"/>
                        <a:pt x="166130" y="141395"/>
                      </a:cubicBezTo>
                      <a:cubicBezTo>
                        <a:pt x="153992" y="136522"/>
                        <a:pt x="141905" y="136295"/>
                        <a:pt x="130272" y="142284"/>
                      </a:cubicBezTo>
                      <a:cubicBezTo>
                        <a:pt x="116757" y="149237"/>
                        <a:pt x="108523" y="160065"/>
                        <a:pt x="108263" y="175867"/>
                      </a:cubicBezTo>
                      <a:cubicBezTo>
                        <a:pt x="108179" y="181520"/>
                        <a:pt x="108271" y="187182"/>
                        <a:pt x="108179" y="192827"/>
                      </a:cubicBezTo>
                      <a:cubicBezTo>
                        <a:pt x="108129" y="195611"/>
                        <a:pt x="107860" y="198396"/>
                        <a:pt x="107659" y="201676"/>
                      </a:cubicBezTo>
                      <a:cubicBezTo>
                        <a:pt x="105544" y="201399"/>
                        <a:pt x="103772" y="201441"/>
                        <a:pt x="102186" y="200929"/>
                      </a:cubicBezTo>
                      <a:cubicBezTo>
                        <a:pt x="85785" y="195646"/>
                        <a:pt x="68921" y="194714"/>
                        <a:pt x="51890" y="195763"/>
                      </a:cubicBezTo>
                      <a:cubicBezTo>
                        <a:pt x="41817" y="196384"/>
                        <a:pt x="32333" y="199176"/>
                        <a:pt x="24770" y="206264"/>
                      </a:cubicBezTo>
                      <a:cubicBezTo>
                        <a:pt x="21113" y="209586"/>
                        <a:pt x="17831" y="213299"/>
                        <a:pt x="14983" y="217336"/>
                      </a:cubicBezTo>
                      <a:cubicBezTo>
                        <a:pt x="7932" y="227661"/>
                        <a:pt x="3223" y="238983"/>
                        <a:pt x="1788" y="251557"/>
                      </a:cubicBezTo>
                      <a:cubicBezTo>
                        <a:pt x="302" y="264557"/>
                        <a:pt x="-1461" y="277499"/>
                        <a:pt x="2022" y="290492"/>
                      </a:cubicBezTo>
                      <a:cubicBezTo>
                        <a:pt x="10282" y="321258"/>
                        <a:pt x="25677" y="346882"/>
                        <a:pt x="53561" y="364009"/>
                      </a:cubicBezTo>
                      <a:cubicBezTo>
                        <a:pt x="66882" y="372195"/>
                        <a:pt x="80756" y="378997"/>
                        <a:pt x="95689" y="383535"/>
                      </a:cubicBezTo>
                      <a:cubicBezTo>
                        <a:pt x="100445" y="384895"/>
                        <a:pt x="105313" y="385829"/>
                        <a:pt x="110235" y="386328"/>
                      </a:cubicBezTo>
                      <a:cubicBezTo>
                        <a:pt x="125664" y="388123"/>
                        <a:pt x="141116" y="389657"/>
                        <a:pt x="156552" y="391310"/>
                      </a:cubicBezTo>
                      <a:cubicBezTo>
                        <a:pt x="161807" y="391872"/>
                        <a:pt x="167062" y="392468"/>
                        <a:pt x="172316" y="393097"/>
                      </a:cubicBezTo>
                      <a:cubicBezTo>
                        <a:pt x="182120" y="394262"/>
                        <a:pt x="191916" y="395463"/>
                        <a:pt x="201711" y="396636"/>
                      </a:cubicBezTo>
                      <a:cubicBezTo>
                        <a:pt x="202759" y="396805"/>
                        <a:pt x="203815" y="396920"/>
                        <a:pt x="204875" y="396980"/>
                      </a:cubicBezTo>
                      <a:cubicBezTo>
                        <a:pt x="231014" y="397274"/>
                        <a:pt x="257118" y="400864"/>
                        <a:pt x="283299" y="398180"/>
                      </a:cubicBezTo>
                      <a:cubicBezTo>
                        <a:pt x="291382" y="397358"/>
                        <a:pt x="299449" y="396384"/>
                        <a:pt x="307515" y="395420"/>
                      </a:cubicBezTo>
                      <a:cubicBezTo>
                        <a:pt x="327140" y="393072"/>
                        <a:pt x="346571" y="389028"/>
                        <a:pt x="366406" y="388593"/>
                      </a:cubicBezTo>
                      <a:cubicBezTo>
                        <a:pt x="378770" y="388324"/>
                        <a:pt x="391151" y="388156"/>
                        <a:pt x="403523" y="388257"/>
                      </a:cubicBezTo>
                      <a:cubicBezTo>
                        <a:pt x="416600" y="388367"/>
                        <a:pt x="429678" y="389087"/>
                        <a:pt x="442756" y="389079"/>
                      </a:cubicBezTo>
                      <a:cubicBezTo>
                        <a:pt x="450884" y="389040"/>
                        <a:pt x="459004" y="388564"/>
                        <a:pt x="467081" y="387653"/>
                      </a:cubicBezTo>
                      <a:cubicBezTo>
                        <a:pt x="487227" y="385456"/>
                        <a:pt x="507321" y="386278"/>
                        <a:pt x="527458" y="387519"/>
                      </a:cubicBezTo>
                      <a:cubicBezTo>
                        <a:pt x="547217" y="388727"/>
                        <a:pt x="566967" y="389893"/>
                        <a:pt x="586794" y="388097"/>
                      </a:cubicBezTo>
                      <a:cubicBezTo>
                        <a:pt x="601231" y="386789"/>
                        <a:pt x="615710" y="387242"/>
                        <a:pt x="630223" y="387913"/>
                      </a:cubicBezTo>
                      <a:cubicBezTo>
                        <a:pt x="645735" y="388625"/>
                        <a:pt x="661322" y="387929"/>
                        <a:pt x="676867" y="387677"/>
                      </a:cubicBezTo>
                      <a:cubicBezTo>
                        <a:pt x="684992" y="387543"/>
                        <a:pt x="693134" y="387267"/>
                        <a:pt x="701235" y="386621"/>
                      </a:cubicBezTo>
                      <a:cubicBezTo>
                        <a:pt x="713196" y="385664"/>
                        <a:pt x="725124" y="384272"/>
                        <a:pt x="737076" y="383165"/>
                      </a:cubicBezTo>
                      <a:cubicBezTo>
                        <a:pt x="740596" y="382825"/>
                        <a:pt x="744133" y="382674"/>
                        <a:pt x="747669" y="382712"/>
                      </a:cubicBezTo>
                      <a:cubicBezTo>
                        <a:pt x="768197" y="383092"/>
                        <a:pt x="788672" y="380485"/>
                        <a:pt x="808448" y="374970"/>
                      </a:cubicBezTo>
                      <a:cubicBezTo>
                        <a:pt x="811816" y="373896"/>
                        <a:pt x="815288" y="373188"/>
                        <a:pt x="818807" y="372856"/>
                      </a:cubicBezTo>
                      <a:cubicBezTo>
                        <a:pt x="824087" y="372530"/>
                        <a:pt x="828174" y="369955"/>
                        <a:pt x="832169" y="367002"/>
                      </a:cubicBezTo>
                      <a:cubicBezTo>
                        <a:pt x="850192" y="353692"/>
                        <a:pt x="860809" y="335457"/>
                        <a:pt x="863763" y="313758"/>
                      </a:cubicBezTo>
                      <a:cubicBezTo>
                        <a:pt x="866358" y="294744"/>
                        <a:pt x="860347" y="277432"/>
                        <a:pt x="846230" y="263609"/>
                      </a:cubicBezTo>
                      <a:cubicBezTo>
                        <a:pt x="844718" y="262125"/>
                        <a:pt x="843040" y="260816"/>
                        <a:pt x="841420" y="259441"/>
                      </a:cubicBezTo>
                      <a:cubicBezTo>
                        <a:pt x="829592" y="249451"/>
                        <a:pt x="816364" y="245283"/>
                        <a:pt x="801029" y="249611"/>
                      </a:cubicBezTo>
                      <a:cubicBezTo>
                        <a:pt x="799728" y="249972"/>
                        <a:pt x="798292" y="249854"/>
                        <a:pt x="796076" y="250013"/>
                      </a:cubicBezTo>
                      <a:cubicBezTo>
                        <a:pt x="794742" y="245165"/>
                        <a:pt x="795279" y="241374"/>
                        <a:pt x="795782" y="237516"/>
                      </a:cubicBezTo>
                      <a:cubicBezTo>
                        <a:pt x="797414" y="224885"/>
                        <a:pt x="797243" y="212086"/>
                        <a:pt x="795274" y="199503"/>
                      </a:cubicBezTo>
                      <a:close/>
                    </a:path>
                  </a:pathLst>
                </a:custGeom>
                <a:solidFill>
                  <a:srgbClr val="FFFFFF"/>
                </a:solidFill>
                <a:ln w="12700" cap="flat">
                  <a:solidFill>
                    <a:schemeClr val="tx1"/>
                  </a:solidFill>
                  <a:prstDash val="solid"/>
                  <a:miter/>
                </a:ln>
              </p:spPr>
              <p:txBody>
                <a:bodyPr rtlCol="0" anchor="ctr"/>
                <a:lstStyle/>
                <a:p>
                  <a:endParaRPr lang="en-GB" sz="1050"/>
                </a:p>
              </p:txBody>
            </p:sp>
            <p:sp>
              <p:nvSpPr>
                <p:cNvPr id="59" name="Freeform: Shape 58">
                  <a:extLst>
                    <a:ext uri="{FF2B5EF4-FFF2-40B4-BE49-F238E27FC236}">
                      <a16:creationId xmlns:a16="http://schemas.microsoft.com/office/drawing/2014/main" id="{9EB8F097-AF28-23CE-F8E5-B2EE082D810B}"/>
                    </a:ext>
                  </a:extLst>
                </p:cNvPr>
                <p:cNvSpPr/>
                <p:nvPr/>
              </p:nvSpPr>
              <p:spPr>
                <a:xfrm>
                  <a:off x="6409223" y="5293754"/>
                  <a:ext cx="864352" cy="399169"/>
                </a:xfrm>
                <a:custGeom>
                  <a:avLst/>
                  <a:gdLst>
                    <a:gd name="connsiteX0" fmla="*/ 846229 w 864352"/>
                    <a:gd name="connsiteY0" fmla="*/ 263609 h 399169"/>
                    <a:gd name="connsiteX1" fmla="*/ 841420 w 864352"/>
                    <a:gd name="connsiteY1" fmla="*/ 259441 h 399169"/>
                    <a:gd name="connsiteX2" fmla="*/ 801028 w 864352"/>
                    <a:gd name="connsiteY2" fmla="*/ 249611 h 399169"/>
                    <a:gd name="connsiteX3" fmla="*/ 796077 w 864352"/>
                    <a:gd name="connsiteY3" fmla="*/ 250013 h 399169"/>
                    <a:gd name="connsiteX4" fmla="*/ 795782 w 864352"/>
                    <a:gd name="connsiteY4" fmla="*/ 237515 h 399169"/>
                    <a:gd name="connsiteX5" fmla="*/ 795279 w 864352"/>
                    <a:gd name="connsiteY5" fmla="*/ 199503 h 399169"/>
                    <a:gd name="connsiteX6" fmla="*/ 792022 w 864352"/>
                    <a:gd name="connsiteY6" fmla="*/ 177503 h 399169"/>
                    <a:gd name="connsiteX7" fmla="*/ 778248 w 864352"/>
                    <a:gd name="connsiteY7" fmla="*/ 137553 h 399169"/>
                    <a:gd name="connsiteX8" fmla="*/ 767361 w 864352"/>
                    <a:gd name="connsiteY8" fmla="*/ 117020 h 399169"/>
                    <a:gd name="connsiteX9" fmla="*/ 737077 w 864352"/>
                    <a:gd name="connsiteY9" fmla="*/ 93595 h 399169"/>
                    <a:gd name="connsiteX10" fmla="*/ 683918 w 864352"/>
                    <a:gd name="connsiteY10" fmla="*/ 84746 h 399169"/>
                    <a:gd name="connsiteX11" fmla="*/ 652081 w 864352"/>
                    <a:gd name="connsiteY11" fmla="*/ 84628 h 399169"/>
                    <a:gd name="connsiteX12" fmla="*/ 609768 w 864352"/>
                    <a:gd name="connsiteY12" fmla="*/ 93032 h 399169"/>
                    <a:gd name="connsiteX13" fmla="*/ 562435 w 864352"/>
                    <a:gd name="connsiteY13" fmla="*/ 134006 h 399169"/>
                    <a:gd name="connsiteX14" fmla="*/ 534845 w 864352"/>
                    <a:gd name="connsiteY14" fmla="*/ 184020 h 399169"/>
                    <a:gd name="connsiteX15" fmla="*/ 532989 w 864352"/>
                    <a:gd name="connsiteY15" fmla="*/ 186276 h 399169"/>
                    <a:gd name="connsiteX16" fmla="*/ 531487 w 864352"/>
                    <a:gd name="connsiteY16" fmla="*/ 184716 h 399169"/>
                    <a:gd name="connsiteX17" fmla="*/ 511215 w 864352"/>
                    <a:gd name="connsiteY17" fmla="*/ 127999 h 399169"/>
                    <a:gd name="connsiteX18" fmla="*/ 500304 w 864352"/>
                    <a:gd name="connsiteY18" fmla="*/ 101587 h 399169"/>
                    <a:gd name="connsiteX19" fmla="*/ 476642 w 864352"/>
                    <a:gd name="connsiteY19" fmla="*/ 61588 h 399169"/>
                    <a:gd name="connsiteX20" fmla="*/ 463229 w 864352"/>
                    <a:gd name="connsiteY20" fmla="*/ 45190 h 399169"/>
                    <a:gd name="connsiteX21" fmla="*/ 413058 w 864352"/>
                    <a:gd name="connsiteY21" fmla="*/ 12570 h 399169"/>
                    <a:gd name="connsiteX22" fmla="*/ 339344 w 864352"/>
                    <a:gd name="connsiteY22" fmla="*/ 334 h 399169"/>
                    <a:gd name="connsiteX23" fmla="*/ 278918 w 864352"/>
                    <a:gd name="connsiteY23" fmla="*/ 10835 h 399169"/>
                    <a:gd name="connsiteX24" fmla="*/ 220010 w 864352"/>
                    <a:gd name="connsiteY24" fmla="*/ 53829 h 399169"/>
                    <a:gd name="connsiteX25" fmla="*/ 198421 w 864352"/>
                    <a:gd name="connsiteY25" fmla="*/ 101696 h 399169"/>
                    <a:gd name="connsiteX26" fmla="*/ 188692 w 864352"/>
                    <a:gd name="connsiteY26" fmla="*/ 157868 h 399169"/>
                    <a:gd name="connsiteX27" fmla="*/ 185377 w 864352"/>
                    <a:gd name="connsiteY27" fmla="*/ 155737 h 399169"/>
                    <a:gd name="connsiteX28" fmla="*/ 166130 w 864352"/>
                    <a:gd name="connsiteY28" fmla="*/ 141395 h 399169"/>
                    <a:gd name="connsiteX29" fmla="*/ 130272 w 864352"/>
                    <a:gd name="connsiteY29" fmla="*/ 142284 h 399169"/>
                    <a:gd name="connsiteX30" fmla="*/ 108263 w 864352"/>
                    <a:gd name="connsiteY30" fmla="*/ 175867 h 399169"/>
                    <a:gd name="connsiteX31" fmla="*/ 108179 w 864352"/>
                    <a:gd name="connsiteY31" fmla="*/ 192827 h 399169"/>
                    <a:gd name="connsiteX32" fmla="*/ 107659 w 864352"/>
                    <a:gd name="connsiteY32" fmla="*/ 201676 h 399169"/>
                    <a:gd name="connsiteX33" fmla="*/ 102186 w 864352"/>
                    <a:gd name="connsiteY33" fmla="*/ 200929 h 399169"/>
                    <a:gd name="connsiteX34" fmla="*/ 51890 w 864352"/>
                    <a:gd name="connsiteY34" fmla="*/ 195763 h 399169"/>
                    <a:gd name="connsiteX35" fmla="*/ 24770 w 864352"/>
                    <a:gd name="connsiteY35" fmla="*/ 206264 h 399169"/>
                    <a:gd name="connsiteX36" fmla="*/ 14983 w 864352"/>
                    <a:gd name="connsiteY36" fmla="*/ 217336 h 399169"/>
                    <a:gd name="connsiteX37" fmla="*/ 1788 w 864352"/>
                    <a:gd name="connsiteY37" fmla="*/ 251557 h 399169"/>
                    <a:gd name="connsiteX38" fmla="*/ 2023 w 864352"/>
                    <a:gd name="connsiteY38" fmla="*/ 290492 h 399169"/>
                    <a:gd name="connsiteX39" fmla="*/ 53561 w 864352"/>
                    <a:gd name="connsiteY39" fmla="*/ 364007 h 399169"/>
                    <a:gd name="connsiteX40" fmla="*/ 95689 w 864352"/>
                    <a:gd name="connsiteY40" fmla="*/ 383534 h 399169"/>
                    <a:gd name="connsiteX41" fmla="*/ 110236 w 864352"/>
                    <a:gd name="connsiteY41" fmla="*/ 386327 h 399169"/>
                    <a:gd name="connsiteX42" fmla="*/ 156552 w 864352"/>
                    <a:gd name="connsiteY42" fmla="*/ 391309 h 399169"/>
                    <a:gd name="connsiteX43" fmla="*/ 172316 w 864352"/>
                    <a:gd name="connsiteY43" fmla="*/ 393096 h 399169"/>
                    <a:gd name="connsiteX44" fmla="*/ 201711 w 864352"/>
                    <a:gd name="connsiteY44" fmla="*/ 396635 h 399169"/>
                    <a:gd name="connsiteX45" fmla="*/ 204876 w 864352"/>
                    <a:gd name="connsiteY45" fmla="*/ 396979 h 399169"/>
                    <a:gd name="connsiteX46" fmla="*/ 283299 w 864352"/>
                    <a:gd name="connsiteY46" fmla="*/ 398179 h 399169"/>
                    <a:gd name="connsiteX47" fmla="*/ 307515 w 864352"/>
                    <a:gd name="connsiteY47" fmla="*/ 395419 h 399169"/>
                    <a:gd name="connsiteX48" fmla="*/ 366406 w 864352"/>
                    <a:gd name="connsiteY48" fmla="*/ 388592 h 399169"/>
                    <a:gd name="connsiteX49" fmla="*/ 403523 w 864352"/>
                    <a:gd name="connsiteY49" fmla="*/ 388256 h 399169"/>
                    <a:gd name="connsiteX50" fmla="*/ 442756 w 864352"/>
                    <a:gd name="connsiteY50" fmla="*/ 389078 h 399169"/>
                    <a:gd name="connsiteX51" fmla="*/ 467082 w 864352"/>
                    <a:gd name="connsiteY51" fmla="*/ 387653 h 399169"/>
                    <a:gd name="connsiteX52" fmla="*/ 527458 w 864352"/>
                    <a:gd name="connsiteY52" fmla="*/ 387518 h 399169"/>
                    <a:gd name="connsiteX53" fmla="*/ 586794 w 864352"/>
                    <a:gd name="connsiteY53" fmla="*/ 388097 h 399169"/>
                    <a:gd name="connsiteX54" fmla="*/ 630223 w 864352"/>
                    <a:gd name="connsiteY54" fmla="*/ 387913 h 399169"/>
                    <a:gd name="connsiteX55" fmla="*/ 676868 w 864352"/>
                    <a:gd name="connsiteY55" fmla="*/ 387677 h 399169"/>
                    <a:gd name="connsiteX56" fmla="*/ 701235 w 864352"/>
                    <a:gd name="connsiteY56" fmla="*/ 386621 h 399169"/>
                    <a:gd name="connsiteX57" fmla="*/ 737077 w 864352"/>
                    <a:gd name="connsiteY57" fmla="*/ 383165 h 399169"/>
                    <a:gd name="connsiteX58" fmla="*/ 747669 w 864352"/>
                    <a:gd name="connsiteY58" fmla="*/ 382712 h 399169"/>
                    <a:gd name="connsiteX59" fmla="*/ 808449 w 864352"/>
                    <a:gd name="connsiteY59" fmla="*/ 374970 h 399169"/>
                    <a:gd name="connsiteX60" fmla="*/ 818807 w 864352"/>
                    <a:gd name="connsiteY60" fmla="*/ 372856 h 399169"/>
                    <a:gd name="connsiteX61" fmla="*/ 832170 w 864352"/>
                    <a:gd name="connsiteY61" fmla="*/ 367002 h 399169"/>
                    <a:gd name="connsiteX62" fmla="*/ 863764 w 864352"/>
                    <a:gd name="connsiteY62" fmla="*/ 313758 h 399169"/>
                    <a:gd name="connsiteX63" fmla="*/ 846229 w 864352"/>
                    <a:gd name="connsiteY63" fmla="*/ 263609 h 399169"/>
                    <a:gd name="connsiteX64" fmla="*/ 854271 w 864352"/>
                    <a:gd name="connsiteY64" fmla="*/ 320225 h 399169"/>
                    <a:gd name="connsiteX65" fmla="*/ 828552 w 864352"/>
                    <a:gd name="connsiteY65" fmla="*/ 359445 h 399169"/>
                    <a:gd name="connsiteX66" fmla="*/ 821963 w 864352"/>
                    <a:gd name="connsiteY66" fmla="*/ 362523 h 399169"/>
                    <a:gd name="connsiteX67" fmla="*/ 800534 w 864352"/>
                    <a:gd name="connsiteY67" fmla="*/ 368420 h 399169"/>
                    <a:gd name="connsiteX68" fmla="*/ 774496 w 864352"/>
                    <a:gd name="connsiteY68" fmla="*/ 373225 h 399169"/>
                    <a:gd name="connsiteX69" fmla="*/ 716352 w 864352"/>
                    <a:gd name="connsiteY69" fmla="*/ 377545 h 399169"/>
                    <a:gd name="connsiteX70" fmla="*/ 645340 w 864352"/>
                    <a:gd name="connsiteY70" fmla="*/ 380095 h 399169"/>
                    <a:gd name="connsiteX71" fmla="*/ 578484 w 864352"/>
                    <a:gd name="connsiteY71" fmla="*/ 380196 h 399169"/>
                    <a:gd name="connsiteX72" fmla="*/ 509545 w 864352"/>
                    <a:gd name="connsiteY72" fmla="*/ 379114 h 399169"/>
                    <a:gd name="connsiteX73" fmla="*/ 468240 w 864352"/>
                    <a:gd name="connsiteY73" fmla="*/ 379558 h 399169"/>
                    <a:gd name="connsiteX74" fmla="*/ 434413 w 864352"/>
                    <a:gd name="connsiteY74" fmla="*/ 381521 h 399169"/>
                    <a:gd name="connsiteX75" fmla="*/ 395256 w 864352"/>
                    <a:gd name="connsiteY75" fmla="*/ 380498 h 399169"/>
                    <a:gd name="connsiteX76" fmla="*/ 365575 w 864352"/>
                    <a:gd name="connsiteY76" fmla="*/ 381404 h 399169"/>
                    <a:gd name="connsiteX77" fmla="*/ 323422 w 864352"/>
                    <a:gd name="connsiteY77" fmla="*/ 385882 h 399169"/>
                    <a:gd name="connsiteX78" fmla="*/ 264413 w 864352"/>
                    <a:gd name="connsiteY78" fmla="*/ 392081 h 399169"/>
                    <a:gd name="connsiteX79" fmla="*/ 202995 w 864352"/>
                    <a:gd name="connsiteY79" fmla="*/ 389414 h 399169"/>
                    <a:gd name="connsiteX80" fmla="*/ 128089 w 864352"/>
                    <a:gd name="connsiteY80" fmla="*/ 382025 h 399169"/>
                    <a:gd name="connsiteX81" fmla="*/ 92667 w 864352"/>
                    <a:gd name="connsiteY81" fmla="*/ 375634 h 399169"/>
                    <a:gd name="connsiteX82" fmla="*/ 45762 w 864352"/>
                    <a:gd name="connsiteY82" fmla="*/ 351695 h 399169"/>
                    <a:gd name="connsiteX83" fmla="*/ 7101 w 864352"/>
                    <a:gd name="connsiteY83" fmla="*/ 264868 h 399169"/>
                    <a:gd name="connsiteX84" fmla="*/ 20900 w 864352"/>
                    <a:gd name="connsiteY84" fmla="*/ 220950 h 399169"/>
                    <a:gd name="connsiteX85" fmla="*/ 37369 w 864352"/>
                    <a:gd name="connsiteY85" fmla="*/ 204938 h 399169"/>
                    <a:gd name="connsiteX86" fmla="*/ 59076 w 864352"/>
                    <a:gd name="connsiteY86" fmla="*/ 200896 h 399169"/>
                    <a:gd name="connsiteX87" fmla="*/ 83300 w 864352"/>
                    <a:gd name="connsiteY87" fmla="*/ 203001 h 399169"/>
                    <a:gd name="connsiteX88" fmla="*/ 107726 w 864352"/>
                    <a:gd name="connsiteY88" fmla="*/ 209719 h 399169"/>
                    <a:gd name="connsiteX89" fmla="*/ 113257 w 864352"/>
                    <a:gd name="connsiteY89" fmla="*/ 210986 h 399169"/>
                    <a:gd name="connsiteX90" fmla="*/ 115011 w 864352"/>
                    <a:gd name="connsiteY90" fmla="*/ 196358 h 399169"/>
                    <a:gd name="connsiteX91" fmla="*/ 115977 w 864352"/>
                    <a:gd name="connsiteY91" fmla="*/ 170994 h 399169"/>
                    <a:gd name="connsiteX92" fmla="*/ 127410 w 864352"/>
                    <a:gd name="connsiteY92" fmla="*/ 151401 h 399169"/>
                    <a:gd name="connsiteX93" fmla="*/ 162512 w 864352"/>
                    <a:gd name="connsiteY93" fmla="*/ 146628 h 399169"/>
                    <a:gd name="connsiteX94" fmla="*/ 181835 w 864352"/>
                    <a:gd name="connsiteY94" fmla="*/ 163428 h 399169"/>
                    <a:gd name="connsiteX95" fmla="*/ 186309 w 864352"/>
                    <a:gd name="connsiteY95" fmla="*/ 174173 h 399169"/>
                    <a:gd name="connsiteX96" fmla="*/ 189448 w 864352"/>
                    <a:gd name="connsiteY96" fmla="*/ 179441 h 399169"/>
                    <a:gd name="connsiteX97" fmla="*/ 194073 w 864352"/>
                    <a:gd name="connsiteY97" fmla="*/ 180775 h 399169"/>
                    <a:gd name="connsiteX98" fmla="*/ 195903 w 864352"/>
                    <a:gd name="connsiteY98" fmla="*/ 177427 h 399169"/>
                    <a:gd name="connsiteX99" fmla="*/ 196608 w 864352"/>
                    <a:gd name="connsiteY99" fmla="*/ 156241 h 399169"/>
                    <a:gd name="connsiteX100" fmla="*/ 208728 w 864352"/>
                    <a:gd name="connsiteY100" fmla="*/ 92898 h 399169"/>
                    <a:gd name="connsiteX101" fmla="*/ 281192 w 864352"/>
                    <a:gd name="connsiteY101" fmla="*/ 16840 h 399169"/>
                    <a:gd name="connsiteX102" fmla="*/ 309000 w 864352"/>
                    <a:gd name="connsiteY102" fmla="*/ 10499 h 399169"/>
                    <a:gd name="connsiteX103" fmla="*/ 352246 w 864352"/>
                    <a:gd name="connsiteY103" fmla="*/ 6499 h 399169"/>
                    <a:gd name="connsiteX104" fmla="*/ 386811 w 864352"/>
                    <a:gd name="connsiteY104" fmla="*/ 10759 h 399169"/>
                    <a:gd name="connsiteX105" fmla="*/ 419665 w 864352"/>
                    <a:gd name="connsiteY105" fmla="*/ 22696 h 399169"/>
                    <a:gd name="connsiteX106" fmla="*/ 463841 w 864352"/>
                    <a:gd name="connsiteY106" fmla="*/ 54863 h 399169"/>
                    <a:gd name="connsiteX107" fmla="*/ 475257 w 864352"/>
                    <a:gd name="connsiteY107" fmla="*/ 70128 h 399169"/>
                    <a:gd name="connsiteX108" fmla="*/ 492439 w 864352"/>
                    <a:gd name="connsiteY108" fmla="*/ 99225 h 399169"/>
                    <a:gd name="connsiteX109" fmla="*/ 507909 w 864352"/>
                    <a:gd name="connsiteY109" fmla="*/ 136314 h 399169"/>
                    <a:gd name="connsiteX110" fmla="*/ 516051 w 864352"/>
                    <a:gd name="connsiteY110" fmla="*/ 154657 h 399169"/>
                    <a:gd name="connsiteX111" fmla="*/ 522757 w 864352"/>
                    <a:gd name="connsiteY111" fmla="*/ 178008 h 399169"/>
                    <a:gd name="connsiteX112" fmla="*/ 525116 w 864352"/>
                    <a:gd name="connsiteY112" fmla="*/ 211424 h 399169"/>
                    <a:gd name="connsiteX113" fmla="*/ 525670 w 864352"/>
                    <a:gd name="connsiteY113" fmla="*/ 213621 h 399169"/>
                    <a:gd name="connsiteX114" fmla="*/ 528079 w 864352"/>
                    <a:gd name="connsiteY114" fmla="*/ 215291 h 399169"/>
                    <a:gd name="connsiteX115" fmla="*/ 532369 w 864352"/>
                    <a:gd name="connsiteY115" fmla="*/ 216272 h 399169"/>
                    <a:gd name="connsiteX116" fmla="*/ 534374 w 864352"/>
                    <a:gd name="connsiteY116" fmla="*/ 209897 h 399169"/>
                    <a:gd name="connsiteX117" fmla="*/ 536473 w 864352"/>
                    <a:gd name="connsiteY117" fmla="*/ 202793 h 399169"/>
                    <a:gd name="connsiteX118" fmla="*/ 574530 w 864352"/>
                    <a:gd name="connsiteY118" fmla="*/ 130988 h 399169"/>
                    <a:gd name="connsiteX119" fmla="*/ 603430 w 864352"/>
                    <a:gd name="connsiteY119" fmla="*/ 104944 h 399169"/>
                    <a:gd name="connsiteX120" fmla="*/ 648732 w 864352"/>
                    <a:gd name="connsiteY120" fmla="*/ 92103 h 399169"/>
                    <a:gd name="connsiteX121" fmla="*/ 671017 w 864352"/>
                    <a:gd name="connsiteY121" fmla="*/ 91633 h 399169"/>
                    <a:gd name="connsiteX122" fmla="*/ 735599 w 864352"/>
                    <a:gd name="connsiteY122" fmla="*/ 101472 h 399169"/>
                    <a:gd name="connsiteX123" fmla="*/ 766346 w 864352"/>
                    <a:gd name="connsiteY123" fmla="*/ 129050 h 399169"/>
                    <a:gd name="connsiteX124" fmla="*/ 774420 w 864352"/>
                    <a:gd name="connsiteY124" fmla="*/ 146320 h 399169"/>
                    <a:gd name="connsiteX125" fmla="*/ 787229 w 864352"/>
                    <a:gd name="connsiteY125" fmla="*/ 190900 h 399169"/>
                    <a:gd name="connsiteX126" fmla="*/ 785350 w 864352"/>
                    <a:gd name="connsiteY126" fmla="*/ 255139 h 399169"/>
                    <a:gd name="connsiteX127" fmla="*/ 784971 w 864352"/>
                    <a:gd name="connsiteY127" fmla="*/ 259342 h 399169"/>
                    <a:gd name="connsiteX128" fmla="*/ 792047 w 864352"/>
                    <a:gd name="connsiteY128" fmla="*/ 263762 h 399169"/>
                    <a:gd name="connsiteX129" fmla="*/ 797520 w 864352"/>
                    <a:gd name="connsiteY129" fmla="*/ 260566 h 399169"/>
                    <a:gd name="connsiteX130" fmla="*/ 820947 w 864352"/>
                    <a:gd name="connsiteY130" fmla="*/ 257203 h 399169"/>
                    <a:gd name="connsiteX131" fmla="*/ 834805 w 864352"/>
                    <a:gd name="connsiteY131" fmla="*/ 264735 h 399169"/>
                    <a:gd name="connsiteX132" fmla="*/ 854271 w 864352"/>
                    <a:gd name="connsiteY132" fmla="*/ 320225 h 39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64352" h="399169">
                      <a:moveTo>
                        <a:pt x="846229" y="263609"/>
                      </a:moveTo>
                      <a:cubicBezTo>
                        <a:pt x="844719" y="262125"/>
                        <a:pt x="843039" y="260816"/>
                        <a:pt x="841420" y="259441"/>
                      </a:cubicBezTo>
                      <a:cubicBezTo>
                        <a:pt x="829593" y="249451"/>
                        <a:pt x="816364" y="245283"/>
                        <a:pt x="801028" y="249611"/>
                      </a:cubicBezTo>
                      <a:cubicBezTo>
                        <a:pt x="799728" y="249972"/>
                        <a:pt x="798293" y="249854"/>
                        <a:pt x="796077" y="250013"/>
                      </a:cubicBezTo>
                      <a:cubicBezTo>
                        <a:pt x="794742" y="245165"/>
                        <a:pt x="795279" y="241374"/>
                        <a:pt x="795782" y="237515"/>
                      </a:cubicBezTo>
                      <a:cubicBezTo>
                        <a:pt x="797415" y="224885"/>
                        <a:pt x="797247" y="212086"/>
                        <a:pt x="795279" y="199503"/>
                      </a:cubicBezTo>
                      <a:cubicBezTo>
                        <a:pt x="794146" y="192183"/>
                        <a:pt x="793407" y="184783"/>
                        <a:pt x="792022" y="177503"/>
                      </a:cubicBezTo>
                      <a:cubicBezTo>
                        <a:pt x="789370" y="163546"/>
                        <a:pt x="784283" y="150353"/>
                        <a:pt x="778248" y="137553"/>
                      </a:cubicBezTo>
                      <a:cubicBezTo>
                        <a:pt x="775022" y="130503"/>
                        <a:pt x="771387" y="123647"/>
                        <a:pt x="767361" y="117020"/>
                      </a:cubicBezTo>
                      <a:cubicBezTo>
                        <a:pt x="760218" y="105571"/>
                        <a:pt x="750229" y="97511"/>
                        <a:pt x="737077" y="93595"/>
                      </a:cubicBezTo>
                      <a:cubicBezTo>
                        <a:pt x="719718" y="88419"/>
                        <a:pt x="702049" y="85123"/>
                        <a:pt x="683918" y="84746"/>
                      </a:cubicBezTo>
                      <a:cubicBezTo>
                        <a:pt x="673309" y="84535"/>
                        <a:pt x="662690" y="84519"/>
                        <a:pt x="652081" y="84628"/>
                      </a:cubicBezTo>
                      <a:cubicBezTo>
                        <a:pt x="637467" y="84787"/>
                        <a:pt x="623214" y="86985"/>
                        <a:pt x="609768" y="93032"/>
                      </a:cubicBezTo>
                      <a:cubicBezTo>
                        <a:pt x="589900" y="101956"/>
                        <a:pt x="574010" y="115419"/>
                        <a:pt x="562435" y="134006"/>
                      </a:cubicBezTo>
                      <a:cubicBezTo>
                        <a:pt x="552346" y="150202"/>
                        <a:pt x="542172" y="166323"/>
                        <a:pt x="534845" y="184020"/>
                      </a:cubicBezTo>
                      <a:cubicBezTo>
                        <a:pt x="534338" y="184857"/>
                        <a:pt x="533713" y="185618"/>
                        <a:pt x="532989" y="186276"/>
                      </a:cubicBezTo>
                      <a:cubicBezTo>
                        <a:pt x="532335" y="185614"/>
                        <a:pt x="531588" y="185228"/>
                        <a:pt x="531487" y="184716"/>
                      </a:cubicBezTo>
                      <a:cubicBezTo>
                        <a:pt x="527651" y="164762"/>
                        <a:pt x="519299" y="146435"/>
                        <a:pt x="511215" y="127999"/>
                      </a:cubicBezTo>
                      <a:cubicBezTo>
                        <a:pt x="507397" y="119277"/>
                        <a:pt x="503955" y="110386"/>
                        <a:pt x="500304" y="101587"/>
                      </a:cubicBezTo>
                      <a:cubicBezTo>
                        <a:pt x="494302" y="87145"/>
                        <a:pt x="485900" y="74093"/>
                        <a:pt x="476642" y="61588"/>
                      </a:cubicBezTo>
                      <a:cubicBezTo>
                        <a:pt x="472437" y="55917"/>
                        <a:pt x="467870" y="50508"/>
                        <a:pt x="463229" y="45190"/>
                      </a:cubicBezTo>
                      <a:cubicBezTo>
                        <a:pt x="449605" y="29606"/>
                        <a:pt x="431886" y="19935"/>
                        <a:pt x="413058" y="12570"/>
                      </a:cubicBezTo>
                      <a:cubicBezTo>
                        <a:pt x="389472" y="3336"/>
                        <a:pt x="364803" y="-1335"/>
                        <a:pt x="339344" y="334"/>
                      </a:cubicBezTo>
                      <a:cubicBezTo>
                        <a:pt x="318855" y="1683"/>
                        <a:pt x="298500" y="4367"/>
                        <a:pt x="278918" y="10835"/>
                      </a:cubicBezTo>
                      <a:cubicBezTo>
                        <a:pt x="254735" y="18819"/>
                        <a:pt x="235395" y="33380"/>
                        <a:pt x="220010" y="53829"/>
                      </a:cubicBezTo>
                      <a:cubicBezTo>
                        <a:pt x="209097" y="68315"/>
                        <a:pt x="202937" y="84511"/>
                        <a:pt x="198421" y="101696"/>
                      </a:cubicBezTo>
                      <a:cubicBezTo>
                        <a:pt x="193621" y="120117"/>
                        <a:pt x="190367" y="138906"/>
                        <a:pt x="188692" y="157868"/>
                      </a:cubicBezTo>
                      <a:cubicBezTo>
                        <a:pt x="186636" y="158371"/>
                        <a:pt x="186116" y="156785"/>
                        <a:pt x="185377" y="155737"/>
                      </a:cubicBezTo>
                      <a:cubicBezTo>
                        <a:pt x="180492" y="148885"/>
                        <a:pt x="173861" y="144498"/>
                        <a:pt x="166130" y="141395"/>
                      </a:cubicBezTo>
                      <a:cubicBezTo>
                        <a:pt x="153993" y="136522"/>
                        <a:pt x="141906" y="136295"/>
                        <a:pt x="130272" y="142284"/>
                      </a:cubicBezTo>
                      <a:cubicBezTo>
                        <a:pt x="116757" y="149237"/>
                        <a:pt x="108523" y="160065"/>
                        <a:pt x="108263" y="175867"/>
                      </a:cubicBezTo>
                      <a:cubicBezTo>
                        <a:pt x="108179" y="181521"/>
                        <a:pt x="108271" y="187182"/>
                        <a:pt x="108179" y="192827"/>
                      </a:cubicBezTo>
                      <a:cubicBezTo>
                        <a:pt x="108129" y="195611"/>
                        <a:pt x="107860" y="198397"/>
                        <a:pt x="107659" y="201676"/>
                      </a:cubicBezTo>
                      <a:cubicBezTo>
                        <a:pt x="105544" y="201399"/>
                        <a:pt x="103773" y="201441"/>
                        <a:pt x="102186" y="200929"/>
                      </a:cubicBezTo>
                      <a:cubicBezTo>
                        <a:pt x="85785" y="195646"/>
                        <a:pt x="68921" y="194714"/>
                        <a:pt x="51890" y="195763"/>
                      </a:cubicBezTo>
                      <a:cubicBezTo>
                        <a:pt x="41818" y="196384"/>
                        <a:pt x="32333" y="199176"/>
                        <a:pt x="24770" y="206264"/>
                      </a:cubicBezTo>
                      <a:cubicBezTo>
                        <a:pt x="21113" y="209586"/>
                        <a:pt x="17831" y="213299"/>
                        <a:pt x="14983" y="217336"/>
                      </a:cubicBezTo>
                      <a:cubicBezTo>
                        <a:pt x="7932" y="227661"/>
                        <a:pt x="3223" y="238983"/>
                        <a:pt x="1788" y="251557"/>
                      </a:cubicBezTo>
                      <a:cubicBezTo>
                        <a:pt x="302" y="264558"/>
                        <a:pt x="-1461" y="277499"/>
                        <a:pt x="2023" y="290492"/>
                      </a:cubicBezTo>
                      <a:cubicBezTo>
                        <a:pt x="10282" y="321257"/>
                        <a:pt x="25677" y="346881"/>
                        <a:pt x="53561" y="364007"/>
                      </a:cubicBezTo>
                      <a:cubicBezTo>
                        <a:pt x="66881" y="372194"/>
                        <a:pt x="80756" y="378996"/>
                        <a:pt x="95689" y="383534"/>
                      </a:cubicBezTo>
                      <a:cubicBezTo>
                        <a:pt x="100446" y="384894"/>
                        <a:pt x="105314" y="385829"/>
                        <a:pt x="110236" y="386327"/>
                      </a:cubicBezTo>
                      <a:cubicBezTo>
                        <a:pt x="125664" y="388122"/>
                        <a:pt x="141116" y="389657"/>
                        <a:pt x="156552" y="391309"/>
                      </a:cubicBezTo>
                      <a:cubicBezTo>
                        <a:pt x="161807" y="391871"/>
                        <a:pt x="167062" y="392466"/>
                        <a:pt x="172316" y="393096"/>
                      </a:cubicBezTo>
                      <a:cubicBezTo>
                        <a:pt x="182120" y="394261"/>
                        <a:pt x="191915" y="395461"/>
                        <a:pt x="201711" y="396635"/>
                      </a:cubicBezTo>
                      <a:cubicBezTo>
                        <a:pt x="202759" y="396805"/>
                        <a:pt x="203816" y="396919"/>
                        <a:pt x="204876" y="396979"/>
                      </a:cubicBezTo>
                      <a:cubicBezTo>
                        <a:pt x="231014" y="397273"/>
                        <a:pt x="257118" y="400863"/>
                        <a:pt x="283299" y="398179"/>
                      </a:cubicBezTo>
                      <a:cubicBezTo>
                        <a:pt x="291383" y="397357"/>
                        <a:pt x="299449" y="396383"/>
                        <a:pt x="307515" y="395419"/>
                      </a:cubicBezTo>
                      <a:cubicBezTo>
                        <a:pt x="327140" y="393070"/>
                        <a:pt x="346571" y="389028"/>
                        <a:pt x="366406" y="388592"/>
                      </a:cubicBezTo>
                      <a:cubicBezTo>
                        <a:pt x="378770" y="388323"/>
                        <a:pt x="391151" y="388155"/>
                        <a:pt x="403523" y="388256"/>
                      </a:cubicBezTo>
                      <a:cubicBezTo>
                        <a:pt x="416601" y="388366"/>
                        <a:pt x="429678" y="389086"/>
                        <a:pt x="442756" y="389078"/>
                      </a:cubicBezTo>
                      <a:cubicBezTo>
                        <a:pt x="450884" y="389039"/>
                        <a:pt x="459005" y="388563"/>
                        <a:pt x="467082" y="387653"/>
                      </a:cubicBezTo>
                      <a:cubicBezTo>
                        <a:pt x="487227" y="385455"/>
                        <a:pt x="507321" y="386277"/>
                        <a:pt x="527458" y="387518"/>
                      </a:cubicBezTo>
                      <a:cubicBezTo>
                        <a:pt x="547217" y="388726"/>
                        <a:pt x="566967" y="389892"/>
                        <a:pt x="586794" y="388097"/>
                      </a:cubicBezTo>
                      <a:cubicBezTo>
                        <a:pt x="601231" y="386788"/>
                        <a:pt x="615710" y="387241"/>
                        <a:pt x="630223" y="387913"/>
                      </a:cubicBezTo>
                      <a:cubicBezTo>
                        <a:pt x="645735" y="388625"/>
                        <a:pt x="661322" y="387929"/>
                        <a:pt x="676868" y="387677"/>
                      </a:cubicBezTo>
                      <a:cubicBezTo>
                        <a:pt x="684993" y="387543"/>
                        <a:pt x="693135" y="387267"/>
                        <a:pt x="701235" y="386621"/>
                      </a:cubicBezTo>
                      <a:cubicBezTo>
                        <a:pt x="713196" y="385664"/>
                        <a:pt x="725123" y="384272"/>
                        <a:pt x="737077" y="383165"/>
                      </a:cubicBezTo>
                      <a:cubicBezTo>
                        <a:pt x="740597" y="382825"/>
                        <a:pt x="744133" y="382675"/>
                        <a:pt x="747669" y="382712"/>
                      </a:cubicBezTo>
                      <a:cubicBezTo>
                        <a:pt x="768198" y="383092"/>
                        <a:pt x="788673" y="380485"/>
                        <a:pt x="808449" y="374970"/>
                      </a:cubicBezTo>
                      <a:cubicBezTo>
                        <a:pt x="811816" y="373896"/>
                        <a:pt x="815288" y="373188"/>
                        <a:pt x="818807" y="372856"/>
                      </a:cubicBezTo>
                      <a:cubicBezTo>
                        <a:pt x="824086" y="372530"/>
                        <a:pt x="828174" y="369955"/>
                        <a:pt x="832170" y="367002"/>
                      </a:cubicBezTo>
                      <a:cubicBezTo>
                        <a:pt x="850191" y="353692"/>
                        <a:pt x="860810" y="335457"/>
                        <a:pt x="863764" y="313758"/>
                      </a:cubicBezTo>
                      <a:cubicBezTo>
                        <a:pt x="866358" y="294744"/>
                        <a:pt x="860348" y="277434"/>
                        <a:pt x="846229" y="263609"/>
                      </a:cubicBezTo>
                      <a:close/>
                      <a:moveTo>
                        <a:pt x="854271" y="320225"/>
                      </a:moveTo>
                      <a:cubicBezTo>
                        <a:pt x="850653" y="335960"/>
                        <a:pt x="841260" y="349103"/>
                        <a:pt x="828552" y="359445"/>
                      </a:cubicBezTo>
                      <a:cubicBezTo>
                        <a:pt x="826571" y="360881"/>
                        <a:pt x="824335" y="361925"/>
                        <a:pt x="821963" y="362523"/>
                      </a:cubicBezTo>
                      <a:cubicBezTo>
                        <a:pt x="814862" y="364645"/>
                        <a:pt x="807760" y="366810"/>
                        <a:pt x="800534" y="368420"/>
                      </a:cubicBezTo>
                      <a:cubicBezTo>
                        <a:pt x="791922" y="370332"/>
                        <a:pt x="783226" y="371968"/>
                        <a:pt x="774496" y="373225"/>
                      </a:cubicBezTo>
                      <a:cubicBezTo>
                        <a:pt x="755232" y="376003"/>
                        <a:pt x="735717" y="375390"/>
                        <a:pt x="716352" y="377545"/>
                      </a:cubicBezTo>
                      <a:cubicBezTo>
                        <a:pt x="692816" y="380163"/>
                        <a:pt x="669061" y="380237"/>
                        <a:pt x="645340" y="380095"/>
                      </a:cubicBezTo>
                      <a:cubicBezTo>
                        <a:pt x="623055" y="379961"/>
                        <a:pt x="600761" y="379794"/>
                        <a:pt x="578484" y="380196"/>
                      </a:cubicBezTo>
                      <a:cubicBezTo>
                        <a:pt x="555485" y="380606"/>
                        <a:pt x="532528" y="380196"/>
                        <a:pt x="509545" y="379114"/>
                      </a:cubicBezTo>
                      <a:cubicBezTo>
                        <a:pt x="495822" y="378468"/>
                        <a:pt x="482056" y="378057"/>
                        <a:pt x="468240" y="379558"/>
                      </a:cubicBezTo>
                      <a:cubicBezTo>
                        <a:pt x="457051" y="380766"/>
                        <a:pt x="445820" y="382276"/>
                        <a:pt x="434413" y="381521"/>
                      </a:cubicBezTo>
                      <a:cubicBezTo>
                        <a:pt x="421394" y="380666"/>
                        <a:pt x="408308" y="380540"/>
                        <a:pt x="395256" y="380498"/>
                      </a:cubicBezTo>
                      <a:cubicBezTo>
                        <a:pt x="385359" y="380456"/>
                        <a:pt x="375446" y="380749"/>
                        <a:pt x="365575" y="381404"/>
                      </a:cubicBezTo>
                      <a:cubicBezTo>
                        <a:pt x="351473" y="382343"/>
                        <a:pt x="337389" y="383325"/>
                        <a:pt x="323422" y="385882"/>
                      </a:cubicBezTo>
                      <a:cubicBezTo>
                        <a:pt x="303940" y="389455"/>
                        <a:pt x="284181" y="391888"/>
                        <a:pt x="264413" y="392081"/>
                      </a:cubicBezTo>
                      <a:cubicBezTo>
                        <a:pt x="243949" y="392282"/>
                        <a:pt x="223426" y="391016"/>
                        <a:pt x="202995" y="389414"/>
                      </a:cubicBezTo>
                      <a:cubicBezTo>
                        <a:pt x="177990" y="387460"/>
                        <a:pt x="153070" y="384356"/>
                        <a:pt x="128089" y="382025"/>
                      </a:cubicBezTo>
                      <a:cubicBezTo>
                        <a:pt x="116111" y="380980"/>
                        <a:pt x="104254" y="378841"/>
                        <a:pt x="92667" y="375634"/>
                      </a:cubicBezTo>
                      <a:cubicBezTo>
                        <a:pt x="75460" y="370769"/>
                        <a:pt x="60066" y="362314"/>
                        <a:pt x="45762" y="351695"/>
                      </a:cubicBezTo>
                      <a:cubicBezTo>
                        <a:pt x="24560" y="335951"/>
                        <a:pt x="3189" y="294551"/>
                        <a:pt x="7101" y="264868"/>
                      </a:cubicBezTo>
                      <a:cubicBezTo>
                        <a:pt x="9174" y="249183"/>
                        <a:pt x="12297" y="234270"/>
                        <a:pt x="20900" y="220950"/>
                      </a:cubicBezTo>
                      <a:cubicBezTo>
                        <a:pt x="25098" y="214441"/>
                        <a:pt x="29965" y="208034"/>
                        <a:pt x="37369" y="204938"/>
                      </a:cubicBezTo>
                      <a:cubicBezTo>
                        <a:pt x="44214" y="201998"/>
                        <a:pt x="51629" y="200618"/>
                        <a:pt x="59076" y="200896"/>
                      </a:cubicBezTo>
                      <a:cubicBezTo>
                        <a:pt x="67167" y="201282"/>
                        <a:pt x="75267" y="201995"/>
                        <a:pt x="83300" y="203001"/>
                      </a:cubicBezTo>
                      <a:cubicBezTo>
                        <a:pt x="91727" y="204066"/>
                        <a:pt x="100029" y="205811"/>
                        <a:pt x="107726" y="209719"/>
                      </a:cubicBezTo>
                      <a:cubicBezTo>
                        <a:pt x="109186" y="210457"/>
                        <a:pt x="111008" y="210500"/>
                        <a:pt x="113257" y="210986"/>
                      </a:cubicBezTo>
                      <a:cubicBezTo>
                        <a:pt x="116044" y="205534"/>
                        <a:pt x="114861" y="200879"/>
                        <a:pt x="115011" y="196358"/>
                      </a:cubicBezTo>
                      <a:cubicBezTo>
                        <a:pt x="115306" y="187895"/>
                        <a:pt x="115029" y="179381"/>
                        <a:pt x="115977" y="170994"/>
                      </a:cubicBezTo>
                      <a:cubicBezTo>
                        <a:pt x="116875" y="163069"/>
                        <a:pt x="120938" y="156534"/>
                        <a:pt x="127410" y="151401"/>
                      </a:cubicBezTo>
                      <a:cubicBezTo>
                        <a:pt x="138262" y="142796"/>
                        <a:pt x="150148" y="142703"/>
                        <a:pt x="162512" y="146628"/>
                      </a:cubicBezTo>
                      <a:cubicBezTo>
                        <a:pt x="171276" y="149404"/>
                        <a:pt x="178192" y="154622"/>
                        <a:pt x="181835" y="163428"/>
                      </a:cubicBezTo>
                      <a:cubicBezTo>
                        <a:pt x="183312" y="167018"/>
                        <a:pt x="184714" y="170642"/>
                        <a:pt x="186309" y="174173"/>
                      </a:cubicBezTo>
                      <a:cubicBezTo>
                        <a:pt x="187148" y="176043"/>
                        <a:pt x="188013" y="178090"/>
                        <a:pt x="189448" y="179441"/>
                      </a:cubicBezTo>
                      <a:cubicBezTo>
                        <a:pt x="190756" y="180473"/>
                        <a:pt x="192416" y="180952"/>
                        <a:pt x="194073" y="180775"/>
                      </a:cubicBezTo>
                      <a:cubicBezTo>
                        <a:pt x="194828" y="180691"/>
                        <a:pt x="195844" y="178635"/>
                        <a:pt x="195903" y="177427"/>
                      </a:cubicBezTo>
                      <a:cubicBezTo>
                        <a:pt x="196263" y="170374"/>
                        <a:pt x="196247" y="163295"/>
                        <a:pt x="196608" y="156241"/>
                      </a:cubicBezTo>
                      <a:cubicBezTo>
                        <a:pt x="197707" y="134576"/>
                        <a:pt x="202349" y="113481"/>
                        <a:pt x="208728" y="92898"/>
                      </a:cubicBezTo>
                      <a:cubicBezTo>
                        <a:pt x="220220" y="55775"/>
                        <a:pt x="244478" y="30336"/>
                        <a:pt x="281192" y="16840"/>
                      </a:cubicBezTo>
                      <a:cubicBezTo>
                        <a:pt x="290249" y="13510"/>
                        <a:pt x="299617" y="12219"/>
                        <a:pt x="309000" y="10499"/>
                      </a:cubicBezTo>
                      <a:cubicBezTo>
                        <a:pt x="323256" y="7799"/>
                        <a:pt x="337737" y="6460"/>
                        <a:pt x="352246" y="6499"/>
                      </a:cubicBezTo>
                      <a:cubicBezTo>
                        <a:pt x="363896" y="6582"/>
                        <a:pt x="375622" y="6901"/>
                        <a:pt x="386811" y="10759"/>
                      </a:cubicBezTo>
                      <a:cubicBezTo>
                        <a:pt x="397833" y="14559"/>
                        <a:pt x="408895" y="18268"/>
                        <a:pt x="419665" y="22696"/>
                      </a:cubicBezTo>
                      <a:cubicBezTo>
                        <a:pt x="436939" y="29817"/>
                        <a:pt x="451536" y="40897"/>
                        <a:pt x="463841" y="54863"/>
                      </a:cubicBezTo>
                      <a:cubicBezTo>
                        <a:pt x="468030" y="59618"/>
                        <a:pt x="471320" y="65137"/>
                        <a:pt x="475257" y="70128"/>
                      </a:cubicBezTo>
                      <a:cubicBezTo>
                        <a:pt x="482220" y="79042"/>
                        <a:pt x="487997" y="88823"/>
                        <a:pt x="492439" y="99225"/>
                      </a:cubicBezTo>
                      <a:cubicBezTo>
                        <a:pt x="497777" y="111512"/>
                        <a:pt x="502713" y="123968"/>
                        <a:pt x="507909" y="136314"/>
                      </a:cubicBezTo>
                      <a:cubicBezTo>
                        <a:pt x="510511" y="142478"/>
                        <a:pt x="513180" y="148618"/>
                        <a:pt x="516051" y="154657"/>
                      </a:cubicBezTo>
                      <a:cubicBezTo>
                        <a:pt x="519584" y="162097"/>
                        <a:pt x="520458" y="170249"/>
                        <a:pt x="522757" y="178008"/>
                      </a:cubicBezTo>
                      <a:cubicBezTo>
                        <a:pt x="526014" y="188962"/>
                        <a:pt x="527558" y="200050"/>
                        <a:pt x="525116" y="211424"/>
                      </a:cubicBezTo>
                      <a:cubicBezTo>
                        <a:pt x="524982" y="212019"/>
                        <a:pt x="525435" y="212749"/>
                        <a:pt x="525670" y="213621"/>
                      </a:cubicBezTo>
                      <a:cubicBezTo>
                        <a:pt x="526399" y="214278"/>
                        <a:pt x="527208" y="214839"/>
                        <a:pt x="528079" y="215291"/>
                      </a:cubicBezTo>
                      <a:cubicBezTo>
                        <a:pt x="529481" y="215727"/>
                        <a:pt x="530915" y="216055"/>
                        <a:pt x="532369" y="216272"/>
                      </a:cubicBezTo>
                      <a:cubicBezTo>
                        <a:pt x="533141" y="213831"/>
                        <a:pt x="533779" y="211869"/>
                        <a:pt x="534374" y="209897"/>
                      </a:cubicBezTo>
                      <a:cubicBezTo>
                        <a:pt x="535088" y="207532"/>
                        <a:pt x="535701" y="205142"/>
                        <a:pt x="536473" y="202793"/>
                      </a:cubicBezTo>
                      <a:cubicBezTo>
                        <a:pt x="545026" y="176674"/>
                        <a:pt x="559018" y="153441"/>
                        <a:pt x="574530" y="130988"/>
                      </a:cubicBezTo>
                      <a:cubicBezTo>
                        <a:pt x="582110" y="120009"/>
                        <a:pt x="592216" y="111914"/>
                        <a:pt x="603430" y="104944"/>
                      </a:cubicBezTo>
                      <a:cubicBezTo>
                        <a:pt x="617331" y="96305"/>
                        <a:pt x="632523" y="92472"/>
                        <a:pt x="648732" y="92103"/>
                      </a:cubicBezTo>
                      <a:cubicBezTo>
                        <a:pt x="656160" y="91935"/>
                        <a:pt x="663589" y="91592"/>
                        <a:pt x="671017" y="91633"/>
                      </a:cubicBezTo>
                      <a:cubicBezTo>
                        <a:pt x="693009" y="91776"/>
                        <a:pt x="714706" y="93755"/>
                        <a:pt x="735599" y="101472"/>
                      </a:cubicBezTo>
                      <a:cubicBezTo>
                        <a:pt x="749625" y="106647"/>
                        <a:pt x="759672" y="115941"/>
                        <a:pt x="766346" y="129050"/>
                      </a:cubicBezTo>
                      <a:cubicBezTo>
                        <a:pt x="769225" y="134712"/>
                        <a:pt x="771558" y="140651"/>
                        <a:pt x="774420" y="146320"/>
                      </a:cubicBezTo>
                      <a:cubicBezTo>
                        <a:pt x="781513" y="160386"/>
                        <a:pt x="785324" y="175399"/>
                        <a:pt x="787229" y="190900"/>
                      </a:cubicBezTo>
                      <a:cubicBezTo>
                        <a:pt x="789865" y="212380"/>
                        <a:pt x="790268" y="233852"/>
                        <a:pt x="785350" y="255139"/>
                      </a:cubicBezTo>
                      <a:cubicBezTo>
                        <a:pt x="785035" y="256517"/>
                        <a:pt x="784908" y="257930"/>
                        <a:pt x="784971" y="259342"/>
                      </a:cubicBezTo>
                      <a:cubicBezTo>
                        <a:pt x="785131" y="262411"/>
                        <a:pt x="789210" y="265003"/>
                        <a:pt x="792047" y="263762"/>
                      </a:cubicBezTo>
                      <a:cubicBezTo>
                        <a:pt x="793930" y="262800"/>
                        <a:pt x="795756" y="261732"/>
                        <a:pt x="797520" y="260566"/>
                      </a:cubicBezTo>
                      <a:cubicBezTo>
                        <a:pt x="804539" y="256287"/>
                        <a:pt x="813007" y="255071"/>
                        <a:pt x="820947" y="257203"/>
                      </a:cubicBezTo>
                      <a:cubicBezTo>
                        <a:pt x="826344" y="258562"/>
                        <a:pt x="830617" y="261589"/>
                        <a:pt x="834805" y="264735"/>
                      </a:cubicBezTo>
                      <a:cubicBezTo>
                        <a:pt x="853935" y="279084"/>
                        <a:pt x="859273" y="298493"/>
                        <a:pt x="854271" y="320225"/>
                      </a:cubicBezTo>
                      <a:close/>
                    </a:path>
                  </a:pathLst>
                </a:custGeom>
                <a:solidFill>
                  <a:srgbClr val="000000"/>
                </a:solidFill>
                <a:ln w="12700" cap="flat">
                  <a:solidFill>
                    <a:schemeClr val="tx1"/>
                  </a:solidFill>
                  <a:prstDash val="solid"/>
                  <a:miter/>
                </a:ln>
              </p:spPr>
              <p:txBody>
                <a:bodyPr rtlCol="0" anchor="ctr"/>
                <a:lstStyle/>
                <a:p>
                  <a:endParaRPr lang="en-GB" sz="1050"/>
                </a:p>
              </p:txBody>
            </p:sp>
          </p:grpSp>
          <p:sp>
            <p:nvSpPr>
              <p:cNvPr id="57" name="TextBox 56">
                <a:extLst>
                  <a:ext uri="{FF2B5EF4-FFF2-40B4-BE49-F238E27FC236}">
                    <a16:creationId xmlns:a16="http://schemas.microsoft.com/office/drawing/2014/main" id="{720A5E79-1E23-8EB1-FFDC-85982BD649C6}"/>
                  </a:ext>
                </a:extLst>
              </p:cNvPr>
              <p:cNvSpPr txBox="1"/>
              <p:nvPr/>
            </p:nvSpPr>
            <p:spPr>
              <a:xfrm>
                <a:off x="5463515" y="1344586"/>
                <a:ext cx="5816252" cy="1046440"/>
              </a:xfrm>
              <a:prstGeom prst="rect">
                <a:avLst/>
              </a:prstGeom>
              <a:noFill/>
            </p:spPr>
            <p:txBody>
              <a:bodyPr wrap="square" rtlCol="0">
                <a:spAutoFit/>
              </a:bodyPr>
              <a:lstStyle/>
              <a:p>
                <a:r>
                  <a:rPr lang="en-US" sz="2250" dirty="0" err="1">
                    <a:latin typeface="iCiel Be Cool" panose="020B0604020202020204" charset="0"/>
                  </a:rPr>
                  <a:t>Những</a:t>
                </a:r>
                <a:r>
                  <a:rPr lang="en-US" sz="2250" dirty="0">
                    <a:latin typeface="iCiel Be Cool" panose="020B0604020202020204" charset="0"/>
                  </a:rPr>
                  <a:t> </a:t>
                </a:r>
                <a:r>
                  <a:rPr lang="en-US" sz="2250" dirty="0" err="1">
                    <a:latin typeface="iCiel Be Cool" panose="020B0604020202020204" charset="0"/>
                  </a:rPr>
                  <a:t>yếu</a:t>
                </a:r>
                <a:r>
                  <a:rPr lang="en-US" sz="2250" dirty="0">
                    <a:latin typeface="iCiel Be Cool" panose="020B0604020202020204" charset="0"/>
                  </a:rPr>
                  <a:t> </a:t>
                </a:r>
                <a:r>
                  <a:rPr lang="en-US" sz="2250" dirty="0" err="1">
                    <a:latin typeface="iCiel Be Cool" panose="020B0604020202020204" charset="0"/>
                  </a:rPr>
                  <a:t>tố</a:t>
                </a:r>
                <a:r>
                  <a:rPr lang="en-US" sz="2250" dirty="0">
                    <a:latin typeface="iCiel Be Cool" panose="020B0604020202020204" charset="0"/>
                  </a:rPr>
                  <a:t> </a:t>
                </a:r>
                <a:r>
                  <a:rPr lang="en-US" sz="2250" dirty="0" err="1">
                    <a:latin typeface="iCiel Be Cool" panose="020B0604020202020204" charset="0"/>
                  </a:rPr>
                  <a:t>cần</a:t>
                </a:r>
                <a:r>
                  <a:rPr lang="en-US" sz="2250" dirty="0">
                    <a:latin typeface="iCiel Be Cool" panose="020B0604020202020204" charset="0"/>
                  </a:rPr>
                  <a:t> </a:t>
                </a:r>
                <a:r>
                  <a:rPr lang="en-US" sz="2250" dirty="0" err="1">
                    <a:latin typeface="iCiel Be Cool" panose="020B0604020202020204" charset="0"/>
                  </a:rPr>
                  <a:t>lưu</a:t>
                </a:r>
                <a:r>
                  <a:rPr lang="en-US" sz="2250" dirty="0">
                    <a:latin typeface="iCiel Be Cool" panose="020B0604020202020204" charset="0"/>
                  </a:rPr>
                  <a:t> ý </a:t>
                </a:r>
                <a:r>
                  <a:rPr lang="en-US" sz="2250" dirty="0" err="1">
                    <a:latin typeface="iCiel Be Cool" panose="020B0604020202020204" charset="0"/>
                  </a:rPr>
                  <a:t>khi</a:t>
                </a:r>
                <a:r>
                  <a:rPr lang="en-US" sz="2250" dirty="0">
                    <a:latin typeface="iCiel Be Cool" panose="020B0604020202020204" charset="0"/>
                  </a:rPr>
                  <a:t> </a:t>
                </a:r>
                <a:r>
                  <a:rPr lang="en-US" sz="2250" dirty="0" err="1">
                    <a:latin typeface="iCiel Be Cool" panose="020B0604020202020204" charset="0"/>
                  </a:rPr>
                  <a:t>thiết</a:t>
                </a:r>
                <a:r>
                  <a:rPr lang="en-US" sz="2250" dirty="0">
                    <a:latin typeface="iCiel Be Cool" panose="020B0604020202020204" charset="0"/>
                  </a:rPr>
                  <a:t> </a:t>
                </a:r>
                <a:r>
                  <a:rPr lang="en-US" sz="2250" dirty="0" err="1">
                    <a:latin typeface="iCiel Be Cool" panose="020B0604020202020204" charset="0"/>
                  </a:rPr>
                  <a:t>kế</a:t>
                </a:r>
                <a:r>
                  <a:rPr lang="en-US" sz="2250" dirty="0">
                    <a:latin typeface="iCiel Be Cool" panose="020B0604020202020204" charset="0"/>
                  </a:rPr>
                  <a:t> </a:t>
                </a:r>
                <a:r>
                  <a:rPr lang="en-US" sz="2250" dirty="0" err="1">
                    <a:latin typeface="iCiel Be Cool" panose="020B0604020202020204" charset="0"/>
                  </a:rPr>
                  <a:t>một</a:t>
                </a:r>
                <a:r>
                  <a:rPr lang="en-US" sz="2250" dirty="0">
                    <a:latin typeface="iCiel Be Cool" panose="020B0604020202020204" charset="0"/>
                  </a:rPr>
                  <a:t> </a:t>
                </a:r>
                <a:r>
                  <a:rPr lang="en-US" sz="2250" dirty="0" err="1">
                    <a:latin typeface="iCiel Be Cool" panose="020B0604020202020204" charset="0"/>
                  </a:rPr>
                  <a:t>mô</a:t>
                </a:r>
                <a:r>
                  <a:rPr lang="en-US" sz="2250" dirty="0">
                    <a:latin typeface="iCiel Be Cool" panose="020B0604020202020204" charset="0"/>
                  </a:rPr>
                  <a:t> </a:t>
                </a:r>
                <a:r>
                  <a:rPr lang="en-US" sz="2250" dirty="0" err="1">
                    <a:latin typeface="iCiel Be Cool" panose="020B0604020202020204" charset="0"/>
                  </a:rPr>
                  <a:t>hình</a:t>
                </a:r>
                <a:r>
                  <a:rPr lang="en-US" sz="2250" dirty="0">
                    <a:latin typeface="iCiel Be Cool" panose="020B0604020202020204" charset="0"/>
                  </a:rPr>
                  <a:t> </a:t>
                </a:r>
                <a:r>
                  <a:rPr lang="en-US" sz="2250" dirty="0" err="1">
                    <a:latin typeface="iCiel Be Cool" panose="020B0604020202020204" charset="0"/>
                  </a:rPr>
                  <a:t>phí</a:t>
                </a:r>
                <a:r>
                  <a:rPr lang="en-US" sz="2250" dirty="0">
                    <a:latin typeface="iCiel Be Cool" panose="020B0604020202020204" charset="0"/>
                  </a:rPr>
                  <a:t> </a:t>
                </a:r>
                <a:r>
                  <a:rPr lang="en-US" sz="2250" dirty="0" err="1">
                    <a:latin typeface="iCiel Be Cool" panose="020B0604020202020204" charset="0"/>
                  </a:rPr>
                  <a:t>dịch</a:t>
                </a:r>
                <a:r>
                  <a:rPr lang="en-US" sz="2250" dirty="0">
                    <a:latin typeface="iCiel Be Cool" panose="020B0604020202020204" charset="0"/>
                  </a:rPr>
                  <a:t> </a:t>
                </a:r>
                <a:r>
                  <a:rPr lang="en-US" sz="2250" dirty="0" err="1">
                    <a:latin typeface="iCiel Be Cool" panose="020B0604020202020204" charset="0"/>
                  </a:rPr>
                  <a:t>vụ</a:t>
                </a:r>
                <a:endParaRPr lang="en-US" sz="2250" dirty="0">
                  <a:latin typeface="iCiel Be Cool" panose="020B0604020202020204" charset="0"/>
                </a:endParaRPr>
              </a:p>
            </p:txBody>
          </p:sp>
        </p:grpSp>
      </p:grpSp>
    </p:spTree>
    <p:extLst>
      <p:ext uri="{BB962C8B-B14F-4D97-AF65-F5344CB8AC3E}">
        <p14:creationId xmlns:p14="http://schemas.microsoft.com/office/powerpoint/2010/main" val="12188687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79167E-6 2.22222E-6 L 0.78216 0.0169 " pathEditMode="relative" rAng="0" ptsTypes="AA">
                                      <p:cBhvr>
                                        <p:cTn id="6" dur="2000" fill="hold"/>
                                        <p:tgtEl>
                                          <p:spTgt spid="47"/>
                                        </p:tgtEl>
                                        <p:attrNameLst>
                                          <p:attrName>ppt_x</p:attrName>
                                          <p:attrName>ppt_y</p:attrName>
                                        </p:attrNameLst>
                                      </p:cBhvr>
                                      <p:rCtr x="39102" y="83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150678" y="1008196"/>
            <a:ext cx="3448866" cy="3387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altLang="en-GB" dirty="0"/>
            </a:br>
            <a:r>
              <a:rPr lang="en-US" altLang="en-GB" dirty="0" err="1"/>
              <a:t>Giới</a:t>
            </a:r>
            <a:r>
              <a:rPr lang="en-US" altLang="en-GB" dirty="0"/>
              <a:t> </a:t>
            </a:r>
            <a:r>
              <a:rPr lang="en-US" altLang="en-GB" dirty="0" err="1"/>
              <a:t>thiệu</a:t>
            </a:r>
            <a:r>
              <a:rPr lang="en-US" altLang="en-GB" dirty="0"/>
              <a:t> </a:t>
            </a:r>
            <a:r>
              <a:rPr lang="en-US" altLang="en-GB" dirty="0" err="1"/>
              <a:t>về</a:t>
            </a:r>
            <a:r>
              <a:rPr lang="en-US" altLang="en-GB" dirty="0"/>
              <a:t> </a:t>
            </a:r>
            <a:r>
              <a:rPr lang="en-US" altLang="en-GB" dirty="0" err="1"/>
              <a:t>đề</a:t>
            </a:r>
            <a:r>
              <a:rPr lang="en-US" altLang="en-GB" dirty="0"/>
              <a:t> </a:t>
            </a:r>
            <a:r>
              <a:rPr lang="en-US" altLang="en-GB" dirty="0" err="1"/>
              <a:t>tài</a:t>
            </a:r>
            <a:endParaRPr lang="en-US" altLang="en-GB" dirty="0"/>
          </a:p>
        </p:txBody>
      </p:sp>
      <p:grpSp>
        <p:nvGrpSpPr>
          <p:cNvPr id="326" name="Google Shape;326;p45"/>
          <p:cNvGrpSpPr/>
          <p:nvPr/>
        </p:nvGrpSpPr>
        <p:grpSpPr>
          <a:xfrm>
            <a:off x="4246879" y="687047"/>
            <a:ext cx="278152" cy="333744"/>
            <a:chOff x="0" y="221325"/>
            <a:chExt cx="3121800" cy="4829875"/>
          </a:xfrm>
        </p:grpSpPr>
        <p:sp>
          <p:nvSpPr>
            <p:cNvPr id="327" name="Google Shape;327;p45"/>
            <p:cNvSpPr/>
            <p:nvPr/>
          </p:nvSpPr>
          <p:spPr>
            <a:xfrm>
              <a:off x="0" y="4877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787900" y="555625"/>
            <a:ext cx="4041775" cy="3549650"/>
          </a:xfrm>
          <a:prstGeom prst="rect">
            <a:avLst/>
          </a:prstGeom>
          <a:noFill/>
          <a:ln>
            <a:noFill/>
          </a:ln>
        </p:spPr>
        <p:txBody>
          <a:bodyPr spcFirstLastPara="1" wrap="square" lIns="91425" tIns="91425" rIns="91425" bIns="91425" anchor="ctr" anchorCtr="0">
            <a:noAutofit/>
          </a:bodyPr>
          <a:lstStyle/>
          <a:p>
            <a:pPr lvl="0" algn="just"/>
            <a:r>
              <a:rPr lang="vi-VN" sz="1600" dirty="0">
                <a:solidFill>
                  <a:srgbClr val="434343"/>
                </a:solidFill>
                <a:latin typeface="Muli"/>
                <a:ea typeface="Muli"/>
                <a:cs typeface="Muli"/>
                <a:sym typeface="Muli"/>
              </a:rPr>
              <a:t>Ngày nay, ngành công nghệ thông tin đang phát triển vô cùng mạnh mẽ. Nó đă chứng tỏ được sức mạnh của mình trong mọi lĩnh vực của cuộc sống. Ngành tin học nước ta đã và đang khẳng định vai trò, vị trí lớn của mình trong mọi lĩnh vực kinh tế, xã hội. Rất nhiều cơ quan công sở, xí nghiệp, trường học, bệnh viện ... đă đưa tin học vào ứng dụng. Trong đó việc quản lưu thông tin là một sự cần thiết và mang lại nhiều lợi ích. Nó giúp cho các công ty, xí nghiệp, trường học tiết kiệm được thời gian, tiền bạc, nhân công và có độ chính xác rất cao.</a:t>
            </a:r>
            <a:endParaRPr sz="1600" dirty="0">
              <a:solidFill>
                <a:srgbClr val="434343"/>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BFF6413D-E457-0923-5C7F-74FAC675D68E}"/>
              </a:ext>
            </a:extLst>
          </p:cNvPr>
          <p:cNvSpPr/>
          <p:nvPr/>
        </p:nvSpPr>
        <p:spPr>
          <a:xfrm>
            <a:off x="228934" y="8532001"/>
            <a:ext cx="3150926" cy="3115913"/>
          </a:xfrm>
          <a:custGeom>
            <a:avLst/>
            <a:gdLst>
              <a:gd name="connsiteX0" fmla="*/ 4182378 w 4201235"/>
              <a:gd name="connsiteY0" fmla="*/ 2514901 h 4154550"/>
              <a:gd name="connsiteX1" fmla="*/ 4138741 w 4201235"/>
              <a:gd name="connsiteY1" fmla="*/ 2524313 h 4154550"/>
              <a:gd name="connsiteX2" fmla="*/ 4136970 w 4201235"/>
              <a:gd name="connsiteY2" fmla="*/ 2518815 h 4154550"/>
              <a:gd name="connsiteX3" fmla="*/ 4154686 w 4201235"/>
              <a:gd name="connsiteY3" fmla="*/ 2467192 h 4154550"/>
              <a:gd name="connsiteX4" fmla="*/ 4122238 w 4201235"/>
              <a:gd name="connsiteY4" fmla="*/ 2457314 h 4154550"/>
              <a:gd name="connsiteX5" fmla="*/ 4035710 w 4201235"/>
              <a:gd name="connsiteY5" fmla="*/ 2479678 h 4154550"/>
              <a:gd name="connsiteX6" fmla="*/ 3679156 w 4201235"/>
              <a:gd name="connsiteY6" fmla="*/ 2634827 h 4154550"/>
              <a:gd name="connsiteX7" fmla="*/ 3678130 w 4201235"/>
              <a:gd name="connsiteY7" fmla="*/ 2635666 h 4154550"/>
              <a:gd name="connsiteX8" fmla="*/ 3678037 w 4201235"/>
              <a:gd name="connsiteY8" fmla="*/ 2635759 h 4154550"/>
              <a:gd name="connsiteX9" fmla="*/ 3671230 w 4201235"/>
              <a:gd name="connsiteY9" fmla="*/ 2638835 h 4154550"/>
              <a:gd name="connsiteX10" fmla="*/ 3668806 w 4201235"/>
              <a:gd name="connsiteY10" fmla="*/ 2639673 h 4154550"/>
              <a:gd name="connsiteX11" fmla="*/ 3539574 w 4201235"/>
              <a:gd name="connsiteY11" fmla="*/ 2663714 h 4154550"/>
              <a:gd name="connsiteX12" fmla="*/ 3529783 w 4201235"/>
              <a:gd name="connsiteY12" fmla="*/ 2648525 h 4154550"/>
              <a:gd name="connsiteX13" fmla="*/ 3292951 w 4201235"/>
              <a:gd name="connsiteY13" fmla="*/ 2676294 h 4154550"/>
              <a:gd name="connsiteX14" fmla="*/ 3222367 w 4201235"/>
              <a:gd name="connsiteY14" fmla="*/ 2643587 h 4154550"/>
              <a:gd name="connsiteX15" fmla="*/ 3031130 w 4201235"/>
              <a:gd name="connsiteY15" fmla="*/ 2467844 h 4154550"/>
              <a:gd name="connsiteX16" fmla="*/ 2960360 w 4201235"/>
              <a:gd name="connsiteY16" fmla="*/ 2360497 h 4154550"/>
              <a:gd name="connsiteX17" fmla="*/ 2900219 w 4201235"/>
              <a:gd name="connsiteY17" fmla="*/ 2251194 h 4154550"/>
              <a:gd name="connsiteX18" fmla="*/ 2706837 w 4201235"/>
              <a:gd name="connsiteY18" fmla="*/ 2141611 h 4154550"/>
              <a:gd name="connsiteX19" fmla="*/ 2570798 w 4201235"/>
              <a:gd name="connsiteY19" fmla="*/ 2085235 h 4154550"/>
              <a:gd name="connsiteX20" fmla="*/ 2552057 w 4201235"/>
              <a:gd name="connsiteY20" fmla="*/ 2075451 h 4154550"/>
              <a:gd name="connsiteX21" fmla="*/ 2550471 w 4201235"/>
              <a:gd name="connsiteY21" fmla="*/ 2076848 h 4154550"/>
              <a:gd name="connsiteX22" fmla="*/ 2439888 w 4201235"/>
              <a:gd name="connsiteY22" fmla="*/ 2031934 h 4154550"/>
              <a:gd name="connsiteX23" fmla="*/ 2438769 w 4201235"/>
              <a:gd name="connsiteY23" fmla="*/ 2031468 h 4154550"/>
              <a:gd name="connsiteX24" fmla="*/ 2437277 w 4201235"/>
              <a:gd name="connsiteY24" fmla="*/ 2030909 h 4154550"/>
              <a:gd name="connsiteX25" fmla="*/ 2425715 w 4201235"/>
              <a:gd name="connsiteY25" fmla="*/ 2035103 h 4154550"/>
              <a:gd name="connsiteX26" fmla="*/ 2439608 w 4201235"/>
              <a:gd name="connsiteY26" fmla="*/ 1958040 h 4154550"/>
              <a:gd name="connsiteX27" fmla="*/ 2474480 w 4201235"/>
              <a:gd name="connsiteY27" fmla="*/ 1933160 h 4154550"/>
              <a:gd name="connsiteX28" fmla="*/ 2525017 w 4201235"/>
              <a:gd name="connsiteY28" fmla="*/ 1796275 h 4154550"/>
              <a:gd name="connsiteX29" fmla="*/ 2523432 w 4201235"/>
              <a:gd name="connsiteY29" fmla="*/ 1589595 h 4154550"/>
              <a:gd name="connsiteX30" fmla="*/ 2529865 w 4201235"/>
              <a:gd name="connsiteY30" fmla="*/ 1525672 h 4154550"/>
              <a:gd name="connsiteX31" fmla="*/ 3032994 w 4201235"/>
              <a:gd name="connsiteY31" fmla="*/ 1528188 h 4154550"/>
              <a:gd name="connsiteX32" fmla="*/ 3042505 w 4201235"/>
              <a:gd name="connsiteY32" fmla="*/ 1527256 h 4154550"/>
              <a:gd name="connsiteX33" fmla="*/ 3650531 w 4201235"/>
              <a:gd name="connsiteY33" fmla="*/ 1336883 h 4154550"/>
              <a:gd name="connsiteX34" fmla="*/ 3656964 w 4201235"/>
              <a:gd name="connsiteY34" fmla="*/ 1334647 h 4154550"/>
              <a:gd name="connsiteX35" fmla="*/ 3660974 w 4201235"/>
              <a:gd name="connsiteY35" fmla="*/ 1323185 h 4154550"/>
              <a:gd name="connsiteX36" fmla="*/ 3635985 w 4201235"/>
              <a:gd name="connsiteY36" fmla="*/ 998629 h 4154550"/>
              <a:gd name="connsiteX37" fmla="*/ 3635705 w 4201235"/>
              <a:gd name="connsiteY37" fmla="*/ 993877 h 4154550"/>
              <a:gd name="connsiteX38" fmla="*/ 3630484 w 4201235"/>
              <a:gd name="connsiteY38" fmla="*/ 986329 h 4154550"/>
              <a:gd name="connsiteX39" fmla="*/ 3320737 w 4201235"/>
              <a:gd name="connsiteY39" fmla="*/ 716378 h 4154550"/>
              <a:gd name="connsiteX40" fmla="*/ 2992062 w 4201235"/>
              <a:gd name="connsiteY40" fmla="*/ 475314 h 4154550"/>
              <a:gd name="connsiteX41" fmla="*/ 2824041 w 4201235"/>
              <a:gd name="connsiteY41" fmla="*/ 385579 h 4154550"/>
              <a:gd name="connsiteX42" fmla="*/ 2633456 w 4201235"/>
              <a:gd name="connsiteY42" fmla="*/ 337404 h 4154550"/>
              <a:gd name="connsiteX43" fmla="*/ 2612477 w 4201235"/>
              <a:gd name="connsiteY43" fmla="*/ 330601 h 4154550"/>
              <a:gd name="connsiteX44" fmla="*/ 2610426 w 4201235"/>
              <a:gd name="connsiteY44" fmla="*/ 329856 h 4154550"/>
              <a:gd name="connsiteX45" fmla="*/ 2591964 w 4201235"/>
              <a:gd name="connsiteY45" fmla="*/ 321842 h 4154550"/>
              <a:gd name="connsiteX46" fmla="*/ 2589167 w 4201235"/>
              <a:gd name="connsiteY46" fmla="*/ 320537 h 4154550"/>
              <a:gd name="connsiteX47" fmla="*/ 2572383 w 4201235"/>
              <a:gd name="connsiteY47" fmla="*/ 311499 h 4154550"/>
              <a:gd name="connsiteX48" fmla="*/ 2569399 w 4201235"/>
              <a:gd name="connsiteY48" fmla="*/ 309728 h 4154550"/>
              <a:gd name="connsiteX49" fmla="*/ 2553735 w 4201235"/>
              <a:gd name="connsiteY49" fmla="*/ 299758 h 4154550"/>
              <a:gd name="connsiteX50" fmla="*/ 2550751 w 4201235"/>
              <a:gd name="connsiteY50" fmla="*/ 297708 h 4154550"/>
              <a:gd name="connsiteX51" fmla="*/ 2535646 w 4201235"/>
              <a:gd name="connsiteY51" fmla="*/ 286898 h 4154550"/>
              <a:gd name="connsiteX52" fmla="*/ 2532569 w 4201235"/>
              <a:gd name="connsiteY52" fmla="*/ 284569 h 4154550"/>
              <a:gd name="connsiteX53" fmla="*/ 2518863 w 4201235"/>
              <a:gd name="connsiteY53" fmla="*/ 274039 h 4154550"/>
              <a:gd name="connsiteX54" fmla="*/ 2510378 w 4201235"/>
              <a:gd name="connsiteY54" fmla="*/ 267330 h 4154550"/>
              <a:gd name="connsiteX55" fmla="*/ 2506275 w 4201235"/>
              <a:gd name="connsiteY55" fmla="*/ 264069 h 4154550"/>
              <a:gd name="connsiteX56" fmla="*/ 2482219 w 4201235"/>
              <a:gd name="connsiteY56" fmla="*/ 245059 h 4154550"/>
              <a:gd name="connsiteX57" fmla="*/ 2482219 w 4201235"/>
              <a:gd name="connsiteY57" fmla="*/ 245059 h 4154550"/>
              <a:gd name="connsiteX58" fmla="*/ 2374059 w 4201235"/>
              <a:gd name="connsiteY58" fmla="*/ 182161 h 4154550"/>
              <a:gd name="connsiteX59" fmla="*/ 2360912 w 4201235"/>
              <a:gd name="connsiteY59" fmla="*/ 190827 h 4154550"/>
              <a:gd name="connsiteX60" fmla="*/ 2343196 w 4201235"/>
              <a:gd name="connsiteY60" fmla="*/ 188684 h 4154550"/>
              <a:gd name="connsiteX61" fmla="*/ 1971351 w 4201235"/>
              <a:gd name="connsiteY61" fmla="*/ 188125 h 4154550"/>
              <a:gd name="connsiteX62" fmla="*/ 1949066 w 4201235"/>
              <a:gd name="connsiteY62" fmla="*/ 181136 h 4154550"/>
              <a:gd name="connsiteX63" fmla="*/ 1955873 w 4201235"/>
              <a:gd name="connsiteY63" fmla="*/ 20861 h 4154550"/>
              <a:gd name="connsiteX64" fmla="*/ 1912609 w 4201235"/>
              <a:gd name="connsiteY64" fmla="*/ 20861 h 4154550"/>
              <a:gd name="connsiteX65" fmla="*/ 1906362 w 4201235"/>
              <a:gd name="connsiteY65" fmla="*/ 168277 h 4154550"/>
              <a:gd name="connsiteX66" fmla="*/ 1886408 w 4201235"/>
              <a:gd name="connsiteY66" fmla="*/ 162779 h 4154550"/>
              <a:gd name="connsiteX67" fmla="*/ 1881093 w 4201235"/>
              <a:gd name="connsiteY67" fmla="*/ 161381 h 4154550"/>
              <a:gd name="connsiteX68" fmla="*/ 1864869 w 4201235"/>
              <a:gd name="connsiteY68" fmla="*/ 157281 h 4154550"/>
              <a:gd name="connsiteX69" fmla="*/ 1860487 w 4201235"/>
              <a:gd name="connsiteY69" fmla="*/ 156256 h 4154550"/>
              <a:gd name="connsiteX70" fmla="*/ 1818528 w 4201235"/>
              <a:gd name="connsiteY70" fmla="*/ 147590 h 4154550"/>
              <a:gd name="connsiteX71" fmla="*/ 1815545 w 4201235"/>
              <a:gd name="connsiteY71" fmla="*/ 147031 h 4154550"/>
              <a:gd name="connsiteX72" fmla="*/ 1795591 w 4201235"/>
              <a:gd name="connsiteY72" fmla="*/ 143956 h 4154550"/>
              <a:gd name="connsiteX73" fmla="*/ 1794379 w 4201235"/>
              <a:gd name="connsiteY73" fmla="*/ 143770 h 4154550"/>
              <a:gd name="connsiteX74" fmla="*/ 1750556 w 4201235"/>
              <a:gd name="connsiteY74" fmla="*/ 139763 h 4154550"/>
              <a:gd name="connsiteX75" fmla="*/ 1748504 w 4201235"/>
              <a:gd name="connsiteY75" fmla="*/ 139670 h 4154550"/>
              <a:gd name="connsiteX76" fmla="*/ 1726872 w 4201235"/>
              <a:gd name="connsiteY76" fmla="*/ 139204 h 4154550"/>
              <a:gd name="connsiteX77" fmla="*/ 1705707 w 4201235"/>
              <a:gd name="connsiteY77" fmla="*/ 136501 h 4154550"/>
              <a:gd name="connsiteX78" fmla="*/ 1704867 w 4201235"/>
              <a:gd name="connsiteY78" fmla="*/ 139949 h 4154550"/>
              <a:gd name="connsiteX79" fmla="*/ 1671953 w 4201235"/>
              <a:gd name="connsiteY79" fmla="*/ 143304 h 4154550"/>
              <a:gd name="connsiteX80" fmla="*/ 1669343 w 4201235"/>
              <a:gd name="connsiteY80" fmla="*/ 143770 h 4154550"/>
              <a:gd name="connsiteX81" fmla="*/ 1655356 w 4201235"/>
              <a:gd name="connsiteY81" fmla="*/ 146099 h 4154550"/>
              <a:gd name="connsiteX82" fmla="*/ 1638573 w 4201235"/>
              <a:gd name="connsiteY82" fmla="*/ 149733 h 4154550"/>
              <a:gd name="connsiteX83" fmla="*/ 1448827 w 4201235"/>
              <a:gd name="connsiteY83" fmla="*/ 188870 h 4154550"/>
              <a:gd name="connsiteX84" fmla="*/ 1264210 w 4201235"/>
              <a:gd name="connsiteY84" fmla="*/ 184584 h 4154550"/>
              <a:gd name="connsiteX85" fmla="*/ 1240060 w 4201235"/>
              <a:gd name="connsiteY85" fmla="*/ 186727 h 4154550"/>
              <a:gd name="connsiteX86" fmla="*/ 1232974 w 4201235"/>
              <a:gd name="connsiteY86" fmla="*/ 187566 h 4154550"/>
              <a:gd name="connsiteX87" fmla="*/ 1215818 w 4201235"/>
              <a:gd name="connsiteY87" fmla="*/ 189895 h 4154550"/>
              <a:gd name="connsiteX88" fmla="*/ 1208265 w 4201235"/>
              <a:gd name="connsiteY88" fmla="*/ 191106 h 4154550"/>
              <a:gd name="connsiteX89" fmla="*/ 1190456 w 4201235"/>
              <a:gd name="connsiteY89" fmla="*/ 194368 h 4154550"/>
              <a:gd name="connsiteX90" fmla="*/ 1184861 w 4201235"/>
              <a:gd name="connsiteY90" fmla="*/ 195486 h 4154550"/>
              <a:gd name="connsiteX91" fmla="*/ 1161271 w 4201235"/>
              <a:gd name="connsiteY91" fmla="*/ 200891 h 4154550"/>
              <a:gd name="connsiteX92" fmla="*/ 1161271 w 4201235"/>
              <a:gd name="connsiteY92" fmla="*/ 200891 h 4154550"/>
              <a:gd name="connsiteX93" fmla="*/ 1148404 w 4201235"/>
              <a:gd name="connsiteY93" fmla="*/ 193063 h 4154550"/>
              <a:gd name="connsiteX94" fmla="*/ 751383 w 4201235"/>
              <a:gd name="connsiteY94" fmla="*/ 405520 h 4154550"/>
              <a:gd name="connsiteX95" fmla="*/ 587279 w 4201235"/>
              <a:gd name="connsiteY95" fmla="*/ 551817 h 4154550"/>
              <a:gd name="connsiteX96" fmla="*/ 587279 w 4201235"/>
              <a:gd name="connsiteY96" fmla="*/ 551817 h 4154550"/>
              <a:gd name="connsiteX97" fmla="*/ 435482 w 4201235"/>
              <a:gd name="connsiteY97" fmla="*/ 650964 h 4154550"/>
              <a:gd name="connsiteX98" fmla="*/ 433431 w 4201235"/>
              <a:gd name="connsiteY98" fmla="*/ 652362 h 4154550"/>
              <a:gd name="connsiteX99" fmla="*/ 362195 w 4201235"/>
              <a:gd name="connsiteY99" fmla="*/ 701935 h 4154550"/>
              <a:gd name="connsiteX100" fmla="*/ 355575 w 4201235"/>
              <a:gd name="connsiteY100" fmla="*/ 706594 h 4154550"/>
              <a:gd name="connsiteX101" fmla="*/ 286017 w 4201235"/>
              <a:gd name="connsiteY101" fmla="*/ 757286 h 4154550"/>
              <a:gd name="connsiteX102" fmla="*/ 282940 w 4201235"/>
              <a:gd name="connsiteY102" fmla="*/ 759615 h 4154550"/>
              <a:gd name="connsiteX103" fmla="*/ 215340 w 4201235"/>
              <a:gd name="connsiteY103" fmla="*/ 811332 h 4154550"/>
              <a:gd name="connsiteX104" fmla="*/ 211331 w 4201235"/>
              <a:gd name="connsiteY104" fmla="*/ 814407 h 4154550"/>
              <a:gd name="connsiteX105" fmla="*/ 147181 w 4201235"/>
              <a:gd name="connsiteY105" fmla="*/ 866030 h 4154550"/>
              <a:gd name="connsiteX106" fmla="*/ 136458 w 4201235"/>
              <a:gd name="connsiteY106" fmla="*/ 874882 h 4154550"/>
              <a:gd name="connsiteX107" fmla="*/ 75385 w 4201235"/>
              <a:gd name="connsiteY107" fmla="*/ 926692 h 4154550"/>
              <a:gd name="connsiteX108" fmla="*/ 65408 w 4201235"/>
              <a:gd name="connsiteY108" fmla="*/ 935451 h 4154550"/>
              <a:gd name="connsiteX109" fmla="*/ 3403 w 4201235"/>
              <a:gd name="connsiteY109" fmla="*/ 991082 h 4154550"/>
              <a:gd name="connsiteX110" fmla="*/ 979 w 4201235"/>
              <a:gd name="connsiteY110" fmla="*/ 1002450 h 4154550"/>
              <a:gd name="connsiteX111" fmla="*/ 6293 w 4201235"/>
              <a:gd name="connsiteY111" fmla="*/ 1008507 h 4154550"/>
              <a:gd name="connsiteX112" fmla="*/ 10769 w 4201235"/>
              <a:gd name="connsiteY112" fmla="*/ 1009811 h 4154550"/>
              <a:gd name="connsiteX113" fmla="*/ 341775 w 4201235"/>
              <a:gd name="connsiteY113" fmla="*/ 1294205 h 4154550"/>
              <a:gd name="connsiteX114" fmla="*/ 349421 w 4201235"/>
              <a:gd name="connsiteY114" fmla="*/ 1301660 h 4154550"/>
              <a:gd name="connsiteX115" fmla="*/ 352218 w 4201235"/>
              <a:gd name="connsiteY115" fmla="*/ 1302126 h 4154550"/>
              <a:gd name="connsiteX116" fmla="*/ 1117262 w 4201235"/>
              <a:gd name="connsiteY116" fmla="*/ 1504333 h 4154550"/>
              <a:gd name="connsiteX117" fmla="*/ 1125280 w 4201235"/>
              <a:gd name="connsiteY117" fmla="*/ 1507128 h 4154550"/>
              <a:gd name="connsiteX118" fmla="*/ 1839135 w 4201235"/>
              <a:gd name="connsiteY118" fmla="*/ 1543190 h 4154550"/>
              <a:gd name="connsiteX119" fmla="*/ 1810883 w 4201235"/>
              <a:gd name="connsiteY119" fmla="*/ 2108158 h 4154550"/>
              <a:gd name="connsiteX120" fmla="*/ 1806407 w 4201235"/>
              <a:gd name="connsiteY120" fmla="*/ 2192209 h 4154550"/>
              <a:gd name="connsiteX121" fmla="*/ 1724728 w 4201235"/>
              <a:gd name="connsiteY121" fmla="*/ 2233396 h 4154550"/>
              <a:gd name="connsiteX122" fmla="*/ 1618153 w 4201235"/>
              <a:gd name="connsiteY122" fmla="*/ 2281105 h 4154550"/>
              <a:gd name="connsiteX123" fmla="*/ 1533490 w 4201235"/>
              <a:gd name="connsiteY123" fmla="*/ 2450419 h 4154550"/>
              <a:gd name="connsiteX124" fmla="*/ 1478012 w 4201235"/>
              <a:gd name="connsiteY124" fmla="*/ 2740217 h 4154550"/>
              <a:gd name="connsiteX125" fmla="*/ 1477919 w 4201235"/>
              <a:gd name="connsiteY125" fmla="*/ 2740870 h 4154550"/>
              <a:gd name="connsiteX126" fmla="*/ 1477639 w 4201235"/>
              <a:gd name="connsiteY126" fmla="*/ 2741242 h 4154550"/>
              <a:gd name="connsiteX127" fmla="*/ 1428314 w 4201235"/>
              <a:gd name="connsiteY127" fmla="*/ 2834612 h 4154550"/>
              <a:gd name="connsiteX128" fmla="*/ 1429993 w 4201235"/>
              <a:gd name="connsiteY128" fmla="*/ 2840482 h 4154550"/>
              <a:gd name="connsiteX129" fmla="*/ 1350924 w 4201235"/>
              <a:gd name="connsiteY129" fmla="*/ 3022655 h 4154550"/>
              <a:gd name="connsiteX130" fmla="*/ 1364164 w 4201235"/>
              <a:gd name="connsiteY130" fmla="*/ 3035793 h 4154550"/>
              <a:gd name="connsiteX131" fmla="*/ 1359875 w 4201235"/>
              <a:gd name="connsiteY131" fmla="*/ 3095337 h 4154550"/>
              <a:gd name="connsiteX132" fmla="*/ 1379829 w 4201235"/>
              <a:gd name="connsiteY132" fmla="*/ 3229055 h 4154550"/>
              <a:gd name="connsiteX133" fmla="*/ 1438105 w 4201235"/>
              <a:gd name="connsiteY133" fmla="*/ 3337520 h 4154550"/>
              <a:gd name="connsiteX134" fmla="*/ 1638386 w 4201235"/>
              <a:gd name="connsiteY134" fmla="*/ 3272105 h 4154550"/>
              <a:gd name="connsiteX135" fmla="*/ 1738061 w 4201235"/>
              <a:gd name="connsiteY135" fmla="*/ 3043807 h 4154550"/>
              <a:gd name="connsiteX136" fmla="*/ 1726499 w 4201235"/>
              <a:gd name="connsiteY136" fmla="*/ 3190384 h 4154550"/>
              <a:gd name="connsiteX137" fmla="*/ 1735451 w 4201235"/>
              <a:gd name="connsiteY137" fmla="*/ 3203616 h 4154550"/>
              <a:gd name="connsiteX138" fmla="*/ 1689389 w 4201235"/>
              <a:gd name="connsiteY138" fmla="*/ 3517083 h 4154550"/>
              <a:gd name="connsiteX139" fmla="*/ 1680718 w 4201235"/>
              <a:gd name="connsiteY139" fmla="*/ 3536558 h 4154550"/>
              <a:gd name="connsiteX140" fmla="*/ 1686219 w 4201235"/>
              <a:gd name="connsiteY140" fmla="*/ 3539074 h 4154550"/>
              <a:gd name="connsiteX141" fmla="*/ 1668317 w 4201235"/>
              <a:gd name="connsiteY141" fmla="*/ 3660958 h 4154550"/>
              <a:gd name="connsiteX142" fmla="*/ 1661697 w 4201235"/>
              <a:gd name="connsiteY142" fmla="*/ 3681271 h 4154550"/>
              <a:gd name="connsiteX143" fmla="*/ 1665053 w 4201235"/>
              <a:gd name="connsiteY143" fmla="*/ 3683228 h 4154550"/>
              <a:gd name="connsiteX144" fmla="*/ 1610414 w 4201235"/>
              <a:gd name="connsiteY144" fmla="*/ 4054842 h 4154550"/>
              <a:gd name="connsiteX145" fmla="*/ 1610321 w 4201235"/>
              <a:gd name="connsiteY145" fmla="*/ 4057637 h 4154550"/>
              <a:gd name="connsiteX146" fmla="*/ 1615356 w 4201235"/>
              <a:gd name="connsiteY146" fmla="*/ 4067048 h 4154550"/>
              <a:gd name="connsiteX147" fmla="*/ 2095548 w 4201235"/>
              <a:gd name="connsiteY147" fmla="*/ 4135817 h 4154550"/>
              <a:gd name="connsiteX148" fmla="*/ 2101142 w 4201235"/>
              <a:gd name="connsiteY148" fmla="*/ 4133022 h 4154550"/>
              <a:gd name="connsiteX149" fmla="*/ 2103660 w 4201235"/>
              <a:gd name="connsiteY149" fmla="*/ 4127804 h 4154550"/>
              <a:gd name="connsiteX150" fmla="*/ 2197274 w 4201235"/>
              <a:gd name="connsiteY150" fmla="*/ 3688260 h 4154550"/>
              <a:gd name="connsiteX151" fmla="*/ 2206971 w 4201235"/>
              <a:gd name="connsiteY151" fmla="*/ 3685744 h 4154550"/>
              <a:gd name="connsiteX152" fmla="*/ 2278860 w 4201235"/>
              <a:gd name="connsiteY152" fmla="*/ 4122772 h 4154550"/>
              <a:gd name="connsiteX153" fmla="*/ 2279606 w 4201235"/>
              <a:gd name="connsiteY153" fmla="*/ 4126220 h 4154550"/>
              <a:gd name="connsiteX154" fmla="*/ 2279792 w 4201235"/>
              <a:gd name="connsiteY154" fmla="*/ 4126592 h 4154550"/>
              <a:gd name="connsiteX155" fmla="*/ 2279979 w 4201235"/>
              <a:gd name="connsiteY155" fmla="*/ 4127058 h 4154550"/>
              <a:gd name="connsiteX156" fmla="*/ 2287811 w 4201235"/>
              <a:gd name="connsiteY156" fmla="*/ 4131904 h 4154550"/>
              <a:gd name="connsiteX157" fmla="*/ 2870382 w 4201235"/>
              <a:gd name="connsiteY157" fmla="*/ 4081305 h 4154550"/>
              <a:gd name="connsiteX158" fmla="*/ 2876256 w 4201235"/>
              <a:gd name="connsiteY158" fmla="*/ 4076926 h 4154550"/>
              <a:gd name="connsiteX159" fmla="*/ 2877002 w 4201235"/>
              <a:gd name="connsiteY159" fmla="*/ 4069937 h 4154550"/>
              <a:gd name="connsiteX160" fmla="*/ 2827118 w 4201235"/>
              <a:gd name="connsiteY160" fmla="*/ 3648564 h 4154550"/>
              <a:gd name="connsiteX161" fmla="*/ 2831873 w 4201235"/>
              <a:gd name="connsiteY161" fmla="*/ 3646235 h 4154550"/>
              <a:gd name="connsiteX162" fmla="*/ 2824507 w 4201235"/>
              <a:gd name="connsiteY162" fmla="*/ 3626387 h 4154550"/>
              <a:gd name="connsiteX163" fmla="*/ 2810241 w 4201235"/>
              <a:gd name="connsiteY163" fmla="*/ 3505994 h 4154550"/>
              <a:gd name="connsiteX164" fmla="*/ 2814344 w 4201235"/>
              <a:gd name="connsiteY164" fmla="*/ 3503944 h 4154550"/>
              <a:gd name="connsiteX165" fmla="*/ 2807631 w 4201235"/>
              <a:gd name="connsiteY165" fmla="*/ 3484003 h 4154550"/>
              <a:gd name="connsiteX166" fmla="*/ 2798307 w 4201235"/>
              <a:gd name="connsiteY166" fmla="*/ 3405077 h 4154550"/>
              <a:gd name="connsiteX167" fmla="*/ 2796442 w 4201235"/>
              <a:gd name="connsiteY167" fmla="*/ 2911767 h 4154550"/>
              <a:gd name="connsiteX168" fmla="*/ 2815463 w 4201235"/>
              <a:gd name="connsiteY168" fmla="*/ 2908599 h 4154550"/>
              <a:gd name="connsiteX169" fmla="*/ 2831407 w 4201235"/>
              <a:gd name="connsiteY169" fmla="*/ 2826132 h 4154550"/>
              <a:gd name="connsiteX170" fmla="*/ 3022924 w 4201235"/>
              <a:gd name="connsiteY170" fmla="*/ 2946059 h 4154550"/>
              <a:gd name="connsiteX171" fmla="*/ 3252577 w 4201235"/>
              <a:gd name="connsiteY171" fmla="*/ 3042503 h 4154550"/>
              <a:gd name="connsiteX172" fmla="*/ 3753096 w 4201235"/>
              <a:gd name="connsiteY172" fmla="*/ 2951743 h 4154550"/>
              <a:gd name="connsiteX173" fmla="*/ 3756639 w 4201235"/>
              <a:gd name="connsiteY173" fmla="*/ 2949693 h 4154550"/>
              <a:gd name="connsiteX174" fmla="*/ 3770346 w 4201235"/>
              <a:gd name="connsiteY174" fmla="*/ 2942704 h 4154550"/>
              <a:gd name="connsiteX175" fmla="*/ 3808108 w 4201235"/>
              <a:gd name="connsiteY175" fmla="*/ 2872817 h 4154550"/>
              <a:gd name="connsiteX176" fmla="*/ 3827782 w 4201235"/>
              <a:gd name="connsiteY176" fmla="*/ 2758015 h 4154550"/>
              <a:gd name="connsiteX177" fmla="*/ 3841675 w 4201235"/>
              <a:gd name="connsiteY177" fmla="*/ 2751865 h 4154550"/>
              <a:gd name="connsiteX178" fmla="*/ 3876174 w 4201235"/>
              <a:gd name="connsiteY178" fmla="*/ 2732204 h 4154550"/>
              <a:gd name="connsiteX179" fmla="*/ 3879624 w 4201235"/>
              <a:gd name="connsiteY179" fmla="*/ 2732110 h 4154550"/>
              <a:gd name="connsiteX180" fmla="*/ 3932305 w 4201235"/>
              <a:gd name="connsiteY180" fmla="*/ 2715338 h 4154550"/>
              <a:gd name="connsiteX181" fmla="*/ 3933797 w 4201235"/>
              <a:gd name="connsiteY181" fmla="*/ 2715244 h 4154550"/>
              <a:gd name="connsiteX182" fmla="*/ 4068158 w 4201235"/>
              <a:gd name="connsiteY182" fmla="*/ 2650855 h 4154550"/>
              <a:gd name="connsiteX183" fmla="*/ 4068158 w 4201235"/>
              <a:gd name="connsiteY183" fmla="*/ 2650855 h 4154550"/>
              <a:gd name="connsiteX184" fmla="*/ 4147226 w 4201235"/>
              <a:gd name="connsiteY184" fmla="*/ 2600257 h 4154550"/>
              <a:gd name="connsiteX185" fmla="*/ 4199255 w 4201235"/>
              <a:gd name="connsiteY185" fmla="*/ 2555250 h 4154550"/>
              <a:gd name="connsiteX186" fmla="*/ 4182378 w 4201235"/>
              <a:gd name="connsiteY186" fmla="*/ 2514901 h 4154550"/>
              <a:gd name="connsiteX187" fmla="*/ 2048554 w 4201235"/>
              <a:gd name="connsiteY187" fmla="*/ 2026064 h 4154550"/>
              <a:gd name="connsiteX188" fmla="*/ 2042027 w 4201235"/>
              <a:gd name="connsiteY188" fmla="*/ 2021777 h 4154550"/>
              <a:gd name="connsiteX189" fmla="*/ 2031491 w 4201235"/>
              <a:gd name="connsiteY189" fmla="*/ 2024293 h 4154550"/>
              <a:gd name="connsiteX190" fmla="*/ 1870277 w 4201235"/>
              <a:gd name="connsiteY190" fmla="*/ 2153818 h 4154550"/>
              <a:gd name="connsiteX191" fmla="*/ 1868412 w 4201235"/>
              <a:gd name="connsiteY191" fmla="*/ 2152699 h 4154550"/>
              <a:gd name="connsiteX192" fmla="*/ 1852748 w 4201235"/>
              <a:gd name="connsiteY192" fmla="*/ 2165000 h 4154550"/>
              <a:gd name="connsiteX193" fmla="*/ 1850976 w 4201235"/>
              <a:gd name="connsiteY193" fmla="*/ 2166118 h 4154550"/>
              <a:gd name="connsiteX194" fmla="*/ 1881839 w 4201235"/>
              <a:gd name="connsiteY194" fmla="*/ 1552415 h 4154550"/>
              <a:gd name="connsiteX195" fmla="*/ 1914194 w 4201235"/>
              <a:gd name="connsiteY195" fmla="*/ 1559683 h 4154550"/>
              <a:gd name="connsiteX196" fmla="*/ 1910278 w 4201235"/>
              <a:gd name="connsiteY196" fmla="*/ 1582047 h 4154550"/>
              <a:gd name="connsiteX197" fmla="*/ 2052843 w 4201235"/>
              <a:gd name="connsiteY197" fmla="*/ 1979659 h 4154550"/>
              <a:gd name="connsiteX198" fmla="*/ 2048554 w 4201235"/>
              <a:gd name="connsiteY198" fmla="*/ 2026064 h 41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4201235" h="4154550">
                <a:moveTo>
                  <a:pt x="4182378" y="2514901"/>
                </a:moveTo>
                <a:cubicBezTo>
                  <a:pt x="4166061" y="2508285"/>
                  <a:pt x="4151795" y="2515367"/>
                  <a:pt x="4138741" y="2524313"/>
                </a:cubicBezTo>
                <a:cubicBezTo>
                  <a:pt x="4138368" y="2522356"/>
                  <a:pt x="4137716" y="2520585"/>
                  <a:pt x="4136970" y="2518815"/>
                </a:cubicBezTo>
                <a:cubicBezTo>
                  <a:pt x="4156550" y="2506794"/>
                  <a:pt x="4172122" y="2487692"/>
                  <a:pt x="4154686" y="2467192"/>
                </a:cubicBezTo>
                <a:cubicBezTo>
                  <a:pt x="4146107" y="2457035"/>
                  <a:pt x="4134639" y="2456289"/>
                  <a:pt x="4122238" y="2457314"/>
                </a:cubicBezTo>
                <a:cubicBezTo>
                  <a:pt x="4093706" y="2459644"/>
                  <a:pt x="4063402" y="2472317"/>
                  <a:pt x="4035710" y="2479678"/>
                </a:cubicBezTo>
                <a:cubicBezTo>
                  <a:pt x="3907037" y="2513969"/>
                  <a:pt x="3789740" y="2558977"/>
                  <a:pt x="3679156" y="2634827"/>
                </a:cubicBezTo>
                <a:cubicBezTo>
                  <a:pt x="3678783" y="2635107"/>
                  <a:pt x="3678503" y="2635387"/>
                  <a:pt x="3678130" y="2635666"/>
                </a:cubicBezTo>
                <a:cubicBezTo>
                  <a:pt x="3678037" y="2635666"/>
                  <a:pt x="3678037" y="2635759"/>
                  <a:pt x="3678037" y="2635759"/>
                </a:cubicBezTo>
                <a:cubicBezTo>
                  <a:pt x="3675799" y="2636785"/>
                  <a:pt x="3673468" y="2637716"/>
                  <a:pt x="3671230" y="2638835"/>
                </a:cubicBezTo>
                <a:cubicBezTo>
                  <a:pt x="3670391" y="2639021"/>
                  <a:pt x="3669645" y="2639300"/>
                  <a:pt x="3668806" y="2639673"/>
                </a:cubicBezTo>
                <a:cubicBezTo>
                  <a:pt x="3631789" y="2657657"/>
                  <a:pt x="3586847" y="2662503"/>
                  <a:pt x="3539574" y="2663714"/>
                </a:cubicBezTo>
                <a:cubicBezTo>
                  <a:pt x="3541625" y="2657471"/>
                  <a:pt x="3538362" y="2648991"/>
                  <a:pt x="3529783" y="2648525"/>
                </a:cubicBezTo>
                <a:cubicBezTo>
                  <a:pt x="3449130" y="2644053"/>
                  <a:pt x="3369315" y="2653557"/>
                  <a:pt x="3292951" y="2676294"/>
                </a:cubicBezTo>
                <a:cubicBezTo>
                  <a:pt x="3278872" y="2648805"/>
                  <a:pt x="3251459" y="2644332"/>
                  <a:pt x="3222367" y="2643587"/>
                </a:cubicBezTo>
                <a:cubicBezTo>
                  <a:pt x="3150012" y="2595132"/>
                  <a:pt x="3085023" y="2536426"/>
                  <a:pt x="3031130" y="2467844"/>
                </a:cubicBezTo>
                <a:cubicBezTo>
                  <a:pt x="3004649" y="2434112"/>
                  <a:pt x="2980966" y="2398050"/>
                  <a:pt x="2960360" y="2360497"/>
                </a:cubicBezTo>
                <a:cubicBezTo>
                  <a:pt x="2940406" y="2324156"/>
                  <a:pt x="2925487" y="2284460"/>
                  <a:pt x="2900219" y="2251194"/>
                </a:cubicBezTo>
                <a:cubicBezTo>
                  <a:pt x="2853692" y="2190066"/>
                  <a:pt x="2774996" y="2169099"/>
                  <a:pt x="2706837" y="2141611"/>
                </a:cubicBezTo>
                <a:cubicBezTo>
                  <a:pt x="2661335" y="2123254"/>
                  <a:pt x="2616113" y="2104244"/>
                  <a:pt x="2570798" y="2085235"/>
                </a:cubicBezTo>
                <a:cubicBezTo>
                  <a:pt x="2572476" y="2076848"/>
                  <a:pt x="2560635" y="2068089"/>
                  <a:pt x="2552057" y="2075451"/>
                </a:cubicBezTo>
                <a:cubicBezTo>
                  <a:pt x="2551497" y="2075917"/>
                  <a:pt x="2551031" y="2076382"/>
                  <a:pt x="2550471" y="2076848"/>
                </a:cubicBezTo>
                <a:cubicBezTo>
                  <a:pt x="2513734" y="2061566"/>
                  <a:pt x="2476998" y="2046378"/>
                  <a:pt x="2439888" y="2031934"/>
                </a:cubicBezTo>
                <a:cubicBezTo>
                  <a:pt x="2439514" y="2031748"/>
                  <a:pt x="2439141" y="2031655"/>
                  <a:pt x="2438769" y="2031468"/>
                </a:cubicBezTo>
                <a:cubicBezTo>
                  <a:pt x="2438302" y="2031282"/>
                  <a:pt x="2437743" y="2031096"/>
                  <a:pt x="2437277" y="2030909"/>
                </a:cubicBezTo>
                <a:cubicBezTo>
                  <a:pt x="2431869" y="2028859"/>
                  <a:pt x="2427766" y="2031189"/>
                  <a:pt x="2425715" y="2035103"/>
                </a:cubicBezTo>
                <a:cubicBezTo>
                  <a:pt x="2430377" y="2009384"/>
                  <a:pt x="2434946" y="1983759"/>
                  <a:pt x="2439608" y="1958040"/>
                </a:cubicBezTo>
                <a:cubicBezTo>
                  <a:pt x="2452195" y="1951704"/>
                  <a:pt x="2463944" y="1943597"/>
                  <a:pt x="2474480" y="1933160"/>
                </a:cubicBezTo>
                <a:cubicBezTo>
                  <a:pt x="2510378" y="1897378"/>
                  <a:pt x="2520727" y="1844823"/>
                  <a:pt x="2525017" y="1796275"/>
                </a:cubicBezTo>
                <a:cubicBezTo>
                  <a:pt x="2530798" y="1731233"/>
                  <a:pt x="2534900" y="1658085"/>
                  <a:pt x="2523432" y="1589595"/>
                </a:cubicBezTo>
                <a:cubicBezTo>
                  <a:pt x="2528187" y="1568722"/>
                  <a:pt x="2530238" y="1547197"/>
                  <a:pt x="2529865" y="1525672"/>
                </a:cubicBezTo>
                <a:cubicBezTo>
                  <a:pt x="2697047" y="1508153"/>
                  <a:pt x="2866186" y="1504799"/>
                  <a:pt x="3032994" y="1528188"/>
                </a:cubicBezTo>
                <a:cubicBezTo>
                  <a:pt x="3035698" y="1529585"/>
                  <a:pt x="3039055" y="1529585"/>
                  <a:pt x="3042505" y="1527256"/>
                </a:cubicBezTo>
                <a:cubicBezTo>
                  <a:pt x="3222740" y="1403695"/>
                  <a:pt x="3432812" y="1342474"/>
                  <a:pt x="3650531" y="1336883"/>
                </a:cubicBezTo>
                <a:cubicBezTo>
                  <a:pt x="3653235" y="1336790"/>
                  <a:pt x="3655379" y="1335951"/>
                  <a:pt x="3656964" y="1334647"/>
                </a:cubicBezTo>
                <a:cubicBezTo>
                  <a:pt x="3660694" y="1332597"/>
                  <a:pt x="3663025" y="1328497"/>
                  <a:pt x="3660974" y="1323185"/>
                </a:cubicBezTo>
                <a:cubicBezTo>
                  <a:pt x="3620880" y="1220684"/>
                  <a:pt x="3620507" y="1106349"/>
                  <a:pt x="3635985" y="998629"/>
                </a:cubicBezTo>
                <a:cubicBezTo>
                  <a:pt x="3636265" y="996859"/>
                  <a:pt x="3636078" y="995275"/>
                  <a:pt x="3635705" y="993877"/>
                </a:cubicBezTo>
                <a:cubicBezTo>
                  <a:pt x="3635239" y="990895"/>
                  <a:pt x="3633561" y="988100"/>
                  <a:pt x="3630484" y="986329"/>
                </a:cubicBezTo>
                <a:cubicBezTo>
                  <a:pt x="3534166" y="888673"/>
                  <a:pt x="3429083" y="800336"/>
                  <a:pt x="3320737" y="716378"/>
                </a:cubicBezTo>
                <a:cubicBezTo>
                  <a:pt x="3213603" y="633446"/>
                  <a:pt x="3105070" y="550140"/>
                  <a:pt x="2992062" y="475314"/>
                </a:cubicBezTo>
                <a:cubicBezTo>
                  <a:pt x="2939007" y="440184"/>
                  <a:pt x="2883529" y="408595"/>
                  <a:pt x="2824041" y="385579"/>
                </a:cubicBezTo>
                <a:cubicBezTo>
                  <a:pt x="2762129" y="361538"/>
                  <a:pt x="2697140" y="354736"/>
                  <a:pt x="2633456" y="337404"/>
                </a:cubicBezTo>
                <a:cubicBezTo>
                  <a:pt x="2626183" y="335447"/>
                  <a:pt x="2619190" y="333117"/>
                  <a:pt x="2612477" y="330601"/>
                </a:cubicBezTo>
                <a:cubicBezTo>
                  <a:pt x="2611824" y="330322"/>
                  <a:pt x="2611078" y="330135"/>
                  <a:pt x="2610426" y="329856"/>
                </a:cubicBezTo>
                <a:cubicBezTo>
                  <a:pt x="2604085" y="327433"/>
                  <a:pt x="2597931" y="324731"/>
                  <a:pt x="2591964" y="321842"/>
                </a:cubicBezTo>
                <a:cubicBezTo>
                  <a:pt x="2591031" y="321376"/>
                  <a:pt x="2590099" y="321003"/>
                  <a:pt x="2589167" y="320537"/>
                </a:cubicBezTo>
                <a:cubicBezTo>
                  <a:pt x="2583386" y="317649"/>
                  <a:pt x="2577884" y="314667"/>
                  <a:pt x="2572383" y="311499"/>
                </a:cubicBezTo>
                <a:cubicBezTo>
                  <a:pt x="2571358" y="310940"/>
                  <a:pt x="2570425" y="310381"/>
                  <a:pt x="2569399" y="309728"/>
                </a:cubicBezTo>
                <a:cubicBezTo>
                  <a:pt x="2564085" y="306560"/>
                  <a:pt x="2558863" y="303205"/>
                  <a:pt x="2553735" y="299758"/>
                </a:cubicBezTo>
                <a:cubicBezTo>
                  <a:pt x="2552709" y="299105"/>
                  <a:pt x="2551777" y="298360"/>
                  <a:pt x="2550751" y="297708"/>
                </a:cubicBezTo>
                <a:cubicBezTo>
                  <a:pt x="2545716" y="294260"/>
                  <a:pt x="2540681" y="290626"/>
                  <a:pt x="2535646" y="286898"/>
                </a:cubicBezTo>
                <a:cubicBezTo>
                  <a:pt x="2534621" y="286153"/>
                  <a:pt x="2533595" y="285314"/>
                  <a:pt x="2532569" y="284569"/>
                </a:cubicBezTo>
                <a:cubicBezTo>
                  <a:pt x="2528000" y="281121"/>
                  <a:pt x="2523432" y="277580"/>
                  <a:pt x="2518863" y="274039"/>
                </a:cubicBezTo>
                <a:cubicBezTo>
                  <a:pt x="2516065" y="271803"/>
                  <a:pt x="2513175" y="269566"/>
                  <a:pt x="2510378" y="267330"/>
                </a:cubicBezTo>
                <a:cubicBezTo>
                  <a:pt x="2508979" y="266212"/>
                  <a:pt x="2507581" y="265187"/>
                  <a:pt x="2506275" y="264069"/>
                </a:cubicBezTo>
                <a:cubicBezTo>
                  <a:pt x="2498350" y="257825"/>
                  <a:pt x="2490424" y="251396"/>
                  <a:pt x="2482219" y="245059"/>
                </a:cubicBezTo>
                <a:cubicBezTo>
                  <a:pt x="2482219" y="245059"/>
                  <a:pt x="2482219" y="245059"/>
                  <a:pt x="2482219" y="245059"/>
                </a:cubicBezTo>
                <a:cubicBezTo>
                  <a:pt x="2453221" y="214775"/>
                  <a:pt x="2418162" y="191666"/>
                  <a:pt x="2374059" y="182161"/>
                </a:cubicBezTo>
                <a:cubicBezTo>
                  <a:pt x="2367066" y="180670"/>
                  <a:pt x="2362218" y="185422"/>
                  <a:pt x="2360912" y="190827"/>
                </a:cubicBezTo>
                <a:cubicBezTo>
                  <a:pt x="2355131" y="189988"/>
                  <a:pt x="2349164" y="189243"/>
                  <a:pt x="2343196" y="188684"/>
                </a:cubicBezTo>
                <a:cubicBezTo>
                  <a:pt x="2220677" y="177222"/>
                  <a:pt x="2091352" y="223907"/>
                  <a:pt x="1971351" y="188125"/>
                </a:cubicBezTo>
                <a:cubicBezTo>
                  <a:pt x="1963891" y="185795"/>
                  <a:pt x="1956525" y="183372"/>
                  <a:pt x="1949066" y="181136"/>
                </a:cubicBezTo>
                <a:cubicBezTo>
                  <a:pt x="1951304" y="127742"/>
                  <a:pt x="1953542" y="74348"/>
                  <a:pt x="1955873" y="20861"/>
                </a:cubicBezTo>
                <a:cubicBezTo>
                  <a:pt x="1957085" y="-7000"/>
                  <a:pt x="1913728" y="-6907"/>
                  <a:pt x="1912609" y="20861"/>
                </a:cubicBezTo>
                <a:cubicBezTo>
                  <a:pt x="1910557" y="69969"/>
                  <a:pt x="1908413" y="119169"/>
                  <a:pt x="1906362" y="168277"/>
                </a:cubicBezTo>
                <a:cubicBezTo>
                  <a:pt x="1899741" y="166413"/>
                  <a:pt x="1893028" y="164549"/>
                  <a:pt x="1886408" y="162779"/>
                </a:cubicBezTo>
                <a:cubicBezTo>
                  <a:pt x="1884636" y="162313"/>
                  <a:pt x="1882865" y="161847"/>
                  <a:pt x="1881093" y="161381"/>
                </a:cubicBezTo>
                <a:cubicBezTo>
                  <a:pt x="1875685" y="159983"/>
                  <a:pt x="1870277" y="158586"/>
                  <a:pt x="1864869" y="157281"/>
                </a:cubicBezTo>
                <a:cubicBezTo>
                  <a:pt x="1863377" y="156908"/>
                  <a:pt x="1861979" y="156536"/>
                  <a:pt x="1860487" y="156256"/>
                </a:cubicBezTo>
                <a:cubicBezTo>
                  <a:pt x="1846594" y="152995"/>
                  <a:pt x="1832608" y="150013"/>
                  <a:pt x="1818528" y="147590"/>
                </a:cubicBezTo>
                <a:cubicBezTo>
                  <a:pt x="1817503" y="147404"/>
                  <a:pt x="1816477" y="147217"/>
                  <a:pt x="1815545" y="147031"/>
                </a:cubicBezTo>
                <a:cubicBezTo>
                  <a:pt x="1808925" y="145913"/>
                  <a:pt x="1802211" y="144888"/>
                  <a:pt x="1795591" y="143956"/>
                </a:cubicBezTo>
                <a:cubicBezTo>
                  <a:pt x="1795218" y="143863"/>
                  <a:pt x="1794752" y="143863"/>
                  <a:pt x="1794379" y="143770"/>
                </a:cubicBezTo>
                <a:cubicBezTo>
                  <a:pt x="1779833" y="141813"/>
                  <a:pt x="1765194" y="140415"/>
                  <a:pt x="1750556" y="139763"/>
                </a:cubicBezTo>
                <a:cubicBezTo>
                  <a:pt x="1749903" y="139763"/>
                  <a:pt x="1749157" y="139670"/>
                  <a:pt x="1748504" y="139670"/>
                </a:cubicBezTo>
                <a:cubicBezTo>
                  <a:pt x="1741325" y="139390"/>
                  <a:pt x="1734145" y="139204"/>
                  <a:pt x="1726872" y="139204"/>
                </a:cubicBezTo>
                <a:cubicBezTo>
                  <a:pt x="1726686" y="127928"/>
                  <a:pt x="1708784" y="124015"/>
                  <a:pt x="1705707" y="136501"/>
                </a:cubicBezTo>
                <a:cubicBezTo>
                  <a:pt x="1705427" y="137619"/>
                  <a:pt x="1705147" y="138738"/>
                  <a:pt x="1704867" y="139949"/>
                </a:cubicBezTo>
                <a:cubicBezTo>
                  <a:pt x="1693958" y="140601"/>
                  <a:pt x="1682956" y="141720"/>
                  <a:pt x="1671953" y="143304"/>
                </a:cubicBezTo>
                <a:cubicBezTo>
                  <a:pt x="1671114" y="143397"/>
                  <a:pt x="1670275" y="143583"/>
                  <a:pt x="1669343" y="143770"/>
                </a:cubicBezTo>
                <a:cubicBezTo>
                  <a:pt x="1664681" y="144515"/>
                  <a:pt x="1660018" y="145260"/>
                  <a:pt x="1655356" y="146099"/>
                </a:cubicBezTo>
                <a:cubicBezTo>
                  <a:pt x="1649762" y="147124"/>
                  <a:pt x="1644168" y="148336"/>
                  <a:pt x="1638573" y="149733"/>
                </a:cubicBezTo>
                <a:cubicBezTo>
                  <a:pt x="1574796" y="165108"/>
                  <a:pt x="1515401" y="187752"/>
                  <a:pt x="1448827" y="188870"/>
                </a:cubicBezTo>
                <a:cubicBezTo>
                  <a:pt x="1387195" y="189895"/>
                  <a:pt x="1325842" y="180484"/>
                  <a:pt x="1264210" y="184584"/>
                </a:cubicBezTo>
                <a:cubicBezTo>
                  <a:pt x="1256098" y="185143"/>
                  <a:pt x="1248079" y="185888"/>
                  <a:pt x="1240060" y="186727"/>
                </a:cubicBezTo>
                <a:cubicBezTo>
                  <a:pt x="1237636" y="187006"/>
                  <a:pt x="1235305" y="187286"/>
                  <a:pt x="1232974" y="187566"/>
                </a:cubicBezTo>
                <a:cubicBezTo>
                  <a:pt x="1227193" y="188311"/>
                  <a:pt x="1221505" y="189056"/>
                  <a:pt x="1215818" y="189895"/>
                </a:cubicBezTo>
                <a:cubicBezTo>
                  <a:pt x="1213300" y="190268"/>
                  <a:pt x="1210783" y="190641"/>
                  <a:pt x="1208265" y="191106"/>
                </a:cubicBezTo>
                <a:cubicBezTo>
                  <a:pt x="1202298" y="192131"/>
                  <a:pt x="1196330" y="193250"/>
                  <a:pt x="1190456" y="194368"/>
                </a:cubicBezTo>
                <a:cubicBezTo>
                  <a:pt x="1188591" y="194741"/>
                  <a:pt x="1186726" y="195113"/>
                  <a:pt x="1184861" y="195486"/>
                </a:cubicBezTo>
                <a:cubicBezTo>
                  <a:pt x="1176936" y="197163"/>
                  <a:pt x="1169104" y="198934"/>
                  <a:pt x="1161271" y="200891"/>
                </a:cubicBezTo>
                <a:cubicBezTo>
                  <a:pt x="1161271" y="200891"/>
                  <a:pt x="1161271" y="200891"/>
                  <a:pt x="1161271" y="200891"/>
                </a:cubicBezTo>
                <a:cubicBezTo>
                  <a:pt x="1160153" y="195300"/>
                  <a:pt x="1155304" y="190641"/>
                  <a:pt x="1148404" y="193063"/>
                </a:cubicBezTo>
                <a:cubicBezTo>
                  <a:pt x="1005745" y="243382"/>
                  <a:pt x="870266" y="311219"/>
                  <a:pt x="751383" y="405520"/>
                </a:cubicBezTo>
                <a:cubicBezTo>
                  <a:pt x="693947" y="451087"/>
                  <a:pt x="639774" y="500474"/>
                  <a:pt x="587279" y="551817"/>
                </a:cubicBezTo>
                <a:cubicBezTo>
                  <a:pt x="587279" y="551817"/>
                  <a:pt x="587279" y="551817"/>
                  <a:pt x="587279" y="551817"/>
                </a:cubicBezTo>
                <a:cubicBezTo>
                  <a:pt x="536090" y="583966"/>
                  <a:pt x="485366" y="616952"/>
                  <a:pt x="435482" y="650964"/>
                </a:cubicBezTo>
                <a:cubicBezTo>
                  <a:pt x="434830" y="651430"/>
                  <a:pt x="434084" y="651896"/>
                  <a:pt x="433431" y="652362"/>
                </a:cubicBezTo>
                <a:cubicBezTo>
                  <a:pt x="409561" y="668669"/>
                  <a:pt x="385785" y="685162"/>
                  <a:pt x="362195" y="701935"/>
                </a:cubicBezTo>
                <a:cubicBezTo>
                  <a:pt x="359957" y="703519"/>
                  <a:pt x="357812" y="705103"/>
                  <a:pt x="355575" y="706594"/>
                </a:cubicBezTo>
                <a:cubicBezTo>
                  <a:pt x="332264" y="723274"/>
                  <a:pt x="309047" y="740140"/>
                  <a:pt x="286017" y="757286"/>
                </a:cubicBezTo>
                <a:cubicBezTo>
                  <a:pt x="284991" y="758031"/>
                  <a:pt x="283965" y="758870"/>
                  <a:pt x="282940" y="759615"/>
                </a:cubicBezTo>
                <a:cubicBezTo>
                  <a:pt x="260189" y="776575"/>
                  <a:pt x="237718" y="793813"/>
                  <a:pt x="215340" y="811332"/>
                </a:cubicBezTo>
                <a:cubicBezTo>
                  <a:pt x="214035" y="812357"/>
                  <a:pt x="212636" y="813382"/>
                  <a:pt x="211331" y="814407"/>
                </a:cubicBezTo>
                <a:cubicBezTo>
                  <a:pt x="189699" y="831366"/>
                  <a:pt x="168346" y="848605"/>
                  <a:pt x="147181" y="866030"/>
                </a:cubicBezTo>
                <a:cubicBezTo>
                  <a:pt x="143638" y="869012"/>
                  <a:pt x="140001" y="871901"/>
                  <a:pt x="136458" y="874882"/>
                </a:cubicBezTo>
                <a:cubicBezTo>
                  <a:pt x="115945" y="891935"/>
                  <a:pt x="95525" y="909174"/>
                  <a:pt x="75385" y="926692"/>
                </a:cubicBezTo>
                <a:cubicBezTo>
                  <a:pt x="72028" y="929581"/>
                  <a:pt x="68765" y="932563"/>
                  <a:pt x="65408" y="935451"/>
                </a:cubicBezTo>
                <a:cubicBezTo>
                  <a:pt x="44522" y="953715"/>
                  <a:pt x="23823" y="972259"/>
                  <a:pt x="3403" y="991082"/>
                </a:cubicBezTo>
                <a:cubicBezTo>
                  <a:pt x="-420" y="994622"/>
                  <a:pt x="-700" y="998909"/>
                  <a:pt x="979" y="1002450"/>
                </a:cubicBezTo>
                <a:cubicBezTo>
                  <a:pt x="1724" y="1004966"/>
                  <a:pt x="3310" y="1007295"/>
                  <a:pt x="6293" y="1008507"/>
                </a:cubicBezTo>
                <a:cubicBezTo>
                  <a:pt x="7599" y="1009345"/>
                  <a:pt x="9184" y="1009811"/>
                  <a:pt x="10769" y="1009811"/>
                </a:cubicBezTo>
                <a:cubicBezTo>
                  <a:pt x="152216" y="1043823"/>
                  <a:pt x="304851" y="1146324"/>
                  <a:pt x="341775" y="1294205"/>
                </a:cubicBezTo>
                <a:cubicBezTo>
                  <a:pt x="342894" y="1298678"/>
                  <a:pt x="345971" y="1301008"/>
                  <a:pt x="349421" y="1301660"/>
                </a:cubicBezTo>
                <a:cubicBezTo>
                  <a:pt x="350260" y="1301940"/>
                  <a:pt x="351192" y="1302126"/>
                  <a:pt x="352218" y="1302126"/>
                </a:cubicBezTo>
                <a:cubicBezTo>
                  <a:pt x="617862" y="1312749"/>
                  <a:pt x="881735" y="1380400"/>
                  <a:pt x="1117262" y="1504333"/>
                </a:cubicBezTo>
                <a:cubicBezTo>
                  <a:pt x="1118940" y="1506290"/>
                  <a:pt x="1121644" y="1507501"/>
                  <a:pt x="1125280" y="1507128"/>
                </a:cubicBezTo>
                <a:cubicBezTo>
                  <a:pt x="1363791" y="1478987"/>
                  <a:pt x="1604540" y="1495201"/>
                  <a:pt x="1839135" y="1543190"/>
                </a:cubicBezTo>
                <a:cubicBezTo>
                  <a:pt x="1829811" y="1731513"/>
                  <a:pt x="1820486" y="1919835"/>
                  <a:pt x="1810883" y="2108158"/>
                </a:cubicBezTo>
                <a:cubicBezTo>
                  <a:pt x="1809484" y="2136206"/>
                  <a:pt x="1807899" y="2164161"/>
                  <a:pt x="1806407" y="2192209"/>
                </a:cubicBezTo>
                <a:cubicBezTo>
                  <a:pt x="1779740" y="2207025"/>
                  <a:pt x="1752420" y="2220723"/>
                  <a:pt x="1724728" y="2233396"/>
                </a:cubicBezTo>
                <a:cubicBezTo>
                  <a:pt x="1689669" y="2249423"/>
                  <a:pt x="1651067" y="2260792"/>
                  <a:pt x="1618153" y="2281105"/>
                </a:cubicBezTo>
                <a:cubicBezTo>
                  <a:pt x="1557733" y="2318379"/>
                  <a:pt x="1545891" y="2385657"/>
                  <a:pt x="1533490" y="2450419"/>
                </a:cubicBezTo>
                <a:cubicBezTo>
                  <a:pt x="1515028" y="2547049"/>
                  <a:pt x="1496473" y="2643680"/>
                  <a:pt x="1478012" y="2740217"/>
                </a:cubicBezTo>
                <a:cubicBezTo>
                  <a:pt x="1478012" y="2740404"/>
                  <a:pt x="1478012" y="2740590"/>
                  <a:pt x="1477919" y="2740870"/>
                </a:cubicBezTo>
                <a:cubicBezTo>
                  <a:pt x="1477825" y="2740963"/>
                  <a:pt x="1477732" y="2741149"/>
                  <a:pt x="1477639" y="2741242"/>
                </a:cubicBezTo>
                <a:cubicBezTo>
                  <a:pt x="1448734" y="2762674"/>
                  <a:pt x="1428501" y="2792400"/>
                  <a:pt x="1428314" y="2834612"/>
                </a:cubicBezTo>
                <a:cubicBezTo>
                  <a:pt x="1428314" y="2837034"/>
                  <a:pt x="1428967" y="2838991"/>
                  <a:pt x="1429993" y="2840482"/>
                </a:cubicBezTo>
                <a:cubicBezTo>
                  <a:pt x="1390458" y="2892199"/>
                  <a:pt x="1368267" y="2961061"/>
                  <a:pt x="1350924" y="3022655"/>
                </a:cubicBezTo>
                <a:cubicBezTo>
                  <a:pt x="1348407" y="3031693"/>
                  <a:pt x="1357078" y="3037284"/>
                  <a:pt x="1364164" y="3035793"/>
                </a:cubicBezTo>
                <a:cubicBezTo>
                  <a:pt x="1361460" y="3055455"/>
                  <a:pt x="1359968" y="3075303"/>
                  <a:pt x="1359875" y="3095337"/>
                </a:cubicBezTo>
                <a:cubicBezTo>
                  <a:pt x="1359595" y="3140438"/>
                  <a:pt x="1366309" y="3186004"/>
                  <a:pt x="1379829" y="3229055"/>
                </a:cubicBezTo>
                <a:cubicBezTo>
                  <a:pt x="1391484" y="3266235"/>
                  <a:pt x="1407521" y="3311615"/>
                  <a:pt x="1438105" y="3337520"/>
                </a:cubicBezTo>
                <a:cubicBezTo>
                  <a:pt x="1501415" y="3391100"/>
                  <a:pt x="1595962" y="3321492"/>
                  <a:pt x="1638386" y="3272105"/>
                </a:cubicBezTo>
                <a:cubicBezTo>
                  <a:pt x="1694051" y="3207250"/>
                  <a:pt x="1719227" y="3125715"/>
                  <a:pt x="1738061" y="3043807"/>
                </a:cubicBezTo>
                <a:cubicBezTo>
                  <a:pt x="1742817" y="3092728"/>
                  <a:pt x="1737502" y="3143047"/>
                  <a:pt x="1726499" y="3190384"/>
                </a:cubicBezTo>
                <a:cubicBezTo>
                  <a:pt x="1724821" y="3197559"/>
                  <a:pt x="1729856" y="3202498"/>
                  <a:pt x="1735451" y="3203616"/>
                </a:cubicBezTo>
                <a:cubicBezTo>
                  <a:pt x="1720066" y="3308074"/>
                  <a:pt x="1704774" y="3412532"/>
                  <a:pt x="1689389" y="3517083"/>
                </a:cubicBezTo>
                <a:cubicBezTo>
                  <a:pt x="1677921" y="3514008"/>
                  <a:pt x="1668876" y="3530874"/>
                  <a:pt x="1680718" y="3536558"/>
                </a:cubicBezTo>
                <a:cubicBezTo>
                  <a:pt x="1682489" y="3537397"/>
                  <a:pt x="1684354" y="3538142"/>
                  <a:pt x="1686219" y="3539074"/>
                </a:cubicBezTo>
                <a:cubicBezTo>
                  <a:pt x="1680252" y="3579702"/>
                  <a:pt x="1674284" y="3620330"/>
                  <a:pt x="1668317" y="3660958"/>
                </a:cubicBezTo>
                <a:cubicBezTo>
                  <a:pt x="1658527" y="3659560"/>
                  <a:pt x="1651347" y="3674748"/>
                  <a:pt x="1661697" y="3681271"/>
                </a:cubicBezTo>
                <a:cubicBezTo>
                  <a:pt x="1662816" y="3682017"/>
                  <a:pt x="1663935" y="3682576"/>
                  <a:pt x="1665053" y="3683228"/>
                </a:cubicBezTo>
                <a:cubicBezTo>
                  <a:pt x="1646871" y="3807068"/>
                  <a:pt x="1628689" y="3931001"/>
                  <a:pt x="1610414" y="4054842"/>
                </a:cubicBezTo>
                <a:cubicBezTo>
                  <a:pt x="1610228" y="4055866"/>
                  <a:pt x="1610321" y="4056798"/>
                  <a:pt x="1610321" y="4057637"/>
                </a:cubicBezTo>
                <a:cubicBezTo>
                  <a:pt x="1610134" y="4061085"/>
                  <a:pt x="1611533" y="4064626"/>
                  <a:pt x="1615356" y="4067048"/>
                </a:cubicBezTo>
                <a:cubicBezTo>
                  <a:pt x="1756337" y="4155758"/>
                  <a:pt x="1935266" y="4169922"/>
                  <a:pt x="2095548" y="4135817"/>
                </a:cubicBezTo>
                <a:cubicBezTo>
                  <a:pt x="2097693" y="4135538"/>
                  <a:pt x="2099651" y="4134699"/>
                  <a:pt x="2101142" y="4133022"/>
                </a:cubicBezTo>
                <a:cubicBezTo>
                  <a:pt x="2102541" y="4131624"/>
                  <a:pt x="2103380" y="4129761"/>
                  <a:pt x="2103660" y="4127804"/>
                </a:cubicBezTo>
                <a:cubicBezTo>
                  <a:pt x="2134896" y="3981320"/>
                  <a:pt x="2166132" y="3834744"/>
                  <a:pt x="2197274" y="3688260"/>
                </a:cubicBezTo>
                <a:cubicBezTo>
                  <a:pt x="2200724" y="3688819"/>
                  <a:pt x="2204360" y="3688074"/>
                  <a:pt x="2206971" y="3685744"/>
                </a:cubicBezTo>
                <a:cubicBezTo>
                  <a:pt x="2230468" y="3831482"/>
                  <a:pt x="2256482" y="3976848"/>
                  <a:pt x="2278860" y="4122772"/>
                </a:cubicBezTo>
                <a:cubicBezTo>
                  <a:pt x="2278860" y="4123983"/>
                  <a:pt x="2279140" y="4125101"/>
                  <a:pt x="2279606" y="4126220"/>
                </a:cubicBezTo>
                <a:cubicBezTo>
                  <a:pt x="2279606" y="4126313"/>
                  <a:pt x="2279699" y="4126499"/>
                  <a:pt x="2279792" y="4126592"/>
                </a:cubicBezTo>
                <a:cubicBezTo>
                  <a:pt x="2279886" y="4126779"/>
                  <a:pt x="2279979" y="4126872"/>
                  <a:pt x="2279979" y="4127058"/>
                </a:cubicBezTo>
                <a:cubicBezTo>
                  <a:pt x="2281564" y="4130413"/>
                  <a:pt x="2284548" y="4131904"/>
                  <a:pt x="2287811" y="4131904"/>
                </a:cubicBezTo>
                <a:cubicBezTo>
                  <a:pt x="2484177" y="4171227"/>
                  <a:pt x="2685485" y="4162375"/>
                  <a:pt x="2870382" y="4081305"/>
                </a:cubicBezTo>
                <a:cubicBezTo>
                  <a:pt x="2872899" y="4080653"/>
                  <a:pt x="2875137" y="4079255"/>
                  <a:pt x="2876256" y="4076926"/>
                </a:cubicBezTo>
                <a:cubicBezTo>
                  <a:pt x="2877562" y="4074783"/>
                  <a:pt x="2877655" y="4072360"/>
                  <a:pt x="2877002" y="4069937"/>
                </a:cubicBezTo>
                <a:cubicBezTo>
                  <a:pt x="2860405" y="3929510"/>
                  <a:pt x="2843715" y="3788991"/>
                  <a:pt x="2827118" y="3648564"/>
                </a:cubicBezTo>
                <a:cubicBezTo>
                  <a:pt x="2828703" y="3647726"/>
                  <a:pt x="2830288" y="3647073"/>
                  <a:pt x="2831873" y="3646235"/>
                </a:cubicBezTo>
                <a:cubicBezTo>
                  <a:pt x="2843062" y="3640457"/>
                  <a:pt x="2835230" y="3624709"/>
                  <a:pt x="2824507" y="3626387"/>
                </a:cubicBezTo>
                <a:cubicBezTo>
                  <a:pt x="2819752" y="3586225"/>
                  <a:pt x="2814997" y="3546063"/>
                  <a:pt x="2810241" y="3505994"/>
                </a:cubicBezTo>
                <a:cubicBezTo>
                  <a:pt x="2811640" y="3505249"/>
                  <a:pt x="2812945" y="3504596"/>
                  <a:pt x="2814344" y="3503944"/>
                </a:cubicBezTo>
                <a:cubicBezTo>
                  <a:pt x="2825253" y="3498167"/>
                  <a:pt x="2817980" y="3482978"/>
                  <a:pt x="2807631" y="3484003"/>
                </a:cubicBezTo>
                <a:cubicBezTo>
                  <a:pt x="2804554" y="3457725"/>
                  <a:pt x="2801383" y="3431355"/>
                  <a:pt x="2798307" y="3405077"/>
                </a:cubicBezTo>
                <a:cubicBezTo>
                  <a:pt x="2779192" y="3243684"/>
                  <a:pt x="2752898" y="3070457"/>
                  <a:pt x="2796442" y="2911767"/>
                </a:cubicBezTo>
                <a:cubicBezTo>
                  <a:pt x="2801383" y="2918104"/>
                  <a:pt x="2813225" y="2918569"/>
                  <a:pt x="2815463" y="2908599"/>
                </a:cubicBezTo>
                <a:cubicBezTo>
                  <a:pt x="2821617" y="2881203"/>
                  <a:pt x="2826838" y="2853714"/>
                  <a:pt x="2831407" y="2826132"/>
                </a:cubicBezTo>
                <a:cubicBezTo>
                  <a:pt x="2894531" y="2867226"/>
                  <a:pt x="2959893" y="2904685"/>
                  <a:pt x="3022924" y="2946059"/>
                </a:cubicBezTo>
                <a:cubicBezTo>
                  <a:pt x="3094067" y="2992836"/>
                  <a:pt x="3167542" y="3029737"/>
                  <a:pt x="3252577" y="3042503"/>
                </a:cubicBezTo>
                <a:cubicBezTo>
                  <a:pt x="3425074" y="3068314"/>
                  <a:pt x="3593187" y="3009423"/>
                  <a:pt x="3753096" y="2951743"/>
                </a:cubicBezTo>
                <a:cubicBezTo>
                  <a:pt x="3754494" y="2951277"/>
                  <a:pt x="3755613" y="2950531"/>
                  <a:pt x="3756639" y="2949693"/>
                </a:cubicBezTo>
                <a:cubicBezTo>
                  <a:pt x="3761301" y="2948295"/>
                  <a:pt x="3765870" y="2945965"/>
                  <a:pt x="3770346" y="2942704"/>
                </a:cubicBezTo>
                <a:cubicBezTo>
                  <a:pt x="3791045" y="2927422"/>
                  <a:pt x="3800276" y="2896019"/>
                  <a:pt x="3808108" y="2872817"/>
                </a:cubicBezTo>
                <a:cubicBezTo>
                  <a:pt x="3820602" y="2835637"/>
                  <a:pt x="3826477" y="2797059"/>
                  <a:pt x="3827782" y="2758015"/>
                </a:cubicBezTo>
                <a:cubicBezTo>
                  <a:pt x="3832351" y="2755965"/>
                  <a:pt x="3837013" y="2754008"/>
                  <a:pt x="3841675" y="2751865"/>
                </a:cubicBezTo>
                <a:cubicBezTo>
                  <a:pt x="3854636" y="2745902"/>
                  <a:pt x="3866011" y="2739379"/>
                  <a:pt x="3876174" y="2732204"/>
                </a:cubicBezTo>
                <a:cubicBezTo>
                  <a:pt x="3877293" y="2732297"/>
                  <a:pt x="3878412" y="2732297"/>
                  <a:pt x="3879624" y="2732110"/>
                </a:cubicBezTo>
                <a:cubicBezTo>
                  <a:pt x="3897713" y="2728569"/>
                  <a:pt x="3915429" y="2722885"/>
                  <a:pt x="3932305" y="2715338"/>
                </a:cubicBezTo>
                <a:cubicBezTo>
                  <a:pt x="3932771" y="2715338"/>
                  <a:pt x="3933331" y="2715338"/>
                  <a:pt x="3933797" y="2715244"/>
                </a:cubicBezTo>
                <a:cubicBezTo>
                  <a:pt x="3984147" y="2708349"/>
                  <a:pt x="4031048" y="2685053"/>
                  <a:pt x="4068158" y="2650855"/>
                </a:cubicBezTo>
                <a:cubicBezTo>
                  <a:pt x="4068158" y="2650855"/>
                  <a:pt x="4068158" y="2650855"/>
                  <a:pt x="4068158" y="2650855"/>
                </a:cubicBezTo>
                <a:cubicBezTo>
                  <a:pt x="4094452" y="2633896"/>
                  <a:pt x="4120839" y="2617123"/>
                  <a:pt x="4147226" y="2600257"/>
                </a:cubicBezTo>
                <a:cubicBezTo>
                  <a:pt x="4165129" y="2588795"/>
                  <a:pt x="4191516" y="2576868"/>
                  <a:pt x="4199255" y="2555250"/>
                </a:cubicBezTo>
                <a:cubicBezTo>
                  <a:pt x="4204756" y="2539129"/>
                  <a:pt x="4198696" y="2521517"/>
                  <a:pt x="4182378" y="2514901"/>
                </a:cubicBezTo>
                <a:close/>
                <a:moveTo>
                  <a:pt x="2048554" y="2026064"/>
                </a:moveTo>
                <a:cubicBezTo>
                  <a:pt x="2047156" y="2023734"/>
                  <a:pt x="2044731" y="2022243"/>
                  <a:pt x="2042027" y="2021777"/>
                </a:cubicBezTo>
                <a:cubicBezTo>
                  <a:pt x="2038671" y="2020659"/>
                  <a:pt x="2034848" y="2021125"/>
                  <a:pt x="2031491" y="2024293"/>
                </a:cubicBezTo>
                <a:cubicBezTo>
                  <a:pt x="1982353" y="2073121"/>
                  <a:pt x="1928273" y="2116265"/>
                  <a:pt x="1870277" y="2153818"/>
                </a:cubicBezTo>
                <a:cubicBezTo>
                  <a:pt x="1869625" y="2153445"/>
                  <a:pt x="1869065" y="2153072"/>
                  <a:pt x="1868412" y="2152699"/>
                </a:cubicBezTo>
                <a:cubicBezTo>
                  <a:pt x="1859275" y="2146922"/>
                  <a:pt x="1850790" y="2156799"/>
                  <a:pt x="1852748" y="2165000"/>
                </a:cubicBezTo>
                <a:cubicBezTo>
                  <a:pt x="1852188" y="2165372"/>
                  <a:pt x="1851536" y="2165745"/>
                  <a:pt x="1850976" y="2166118"/>
                </a:cubicBezTo>
                <a:cubicBezTo>
                  <a:pt x="1861513" y="1961581"/>
                  <a:pt x="1871769" y="1757045"/>
                  <a:pt x="1881839" y="1552415"/>
                </a:cubicBezTo>
                <a:cubicBezTo>
                  <a:pt x="1892655" y="1554838"/>
                  <a:pt x="1903378" y="1557167"/>
                  <a:pt x="1914194" y="1559683"/>
                </a:cubicBezTo>
                <a:cubicBezTo>
                  <a:pt x="1912609" y="1567325"/>
                  <a:pt x="1911303" y="1574779"/>
                  <a:pt x="1910278" y="1582047"/>
                </a:cubicBezTo>
                <a:cubicBezTo>
                  <a:pt x="1888739" y="1730954"/>
                  <a:pt x="1947761" y="1874642"/>
                  <a:pt x="2052843" y="1979659"/>
                </a:cubicBezTo>
                <a:cubicBezTo>
                  <a:pt x="2051445" y="1995127"/>
                  <a:pt x="2050046" y="2010595"/>
                  <a:pt x="2048554" y="2026064"/>
                </a:cubicBezTo>
                <a:close/>
              </a:path>
            </a:pathLst>
          </a:custGeom>
          <a:solidFill>
            <a:schemeClr val="bg1"/>
          </a:solidFill>
          <a:ln w="19050" cap="flat">
            <a:solidFill>
              <a:schemeClr val="tx1"/>
            </a:solidFill>
            <a:prstDash val="solid"/>
            <a:miter/>
          </a:ln>
        </p:spPr>
        <p:txBody>
          <a:bodyPr rtlCol="0" anchor="ctr"/>
          <a:lstStyle/>
          <a:p>
            <a:endParaRPr lang="en-GB" sz="1050" dirty="0"/>
          </a:p>
        </p:txBody>
      </p:sp>
      <p:sp>
        <p:nvSpPr>
          <p:cNvPr id="3" name="Freeform: Shape 2">
            <a:extLst>
              <a:ext uri="{FF2B5EF4-FFF2-40B4-BE49-F238E27FC236}">
                <a16:creationId xmlns:a16="http://schemas.microsoft.com/office/drawing/2014/main" id="{E4DA5E45-676C-A741-BEC9-334F59198BB6}"/>
              </a:ext>
            </a:extLst>
          </p:cNvPr>
          <p:cNvSpPr/>
          <p:nvPr/>
        </p:nvSpPr>
        <p:spPr>
          <a:xfrm>
            <a:off x="1384453" y="9500018"/>
            <a:ext cx="1975286" cy="1307063"/>
          </a:xfrm>
          <a:custGeom>
            <a:avLst/>
            <a:gdLst>
              <a:gd name="connsiteX0" fmla="*/ 686977 w 2633714"/>
              <a:gd name="connsiteY0" fmla="*/ 873751 h 1742750"/>
              <a:gd name="connsiteX1" fmla="*/ 528840 w 2633714"/>
              <a:gd name="connsiteY1" fmla="*/ 742550 h 1742750"/>
              <a:gd name="connsiteX2" fmla="*/ 539656 w 2633714"/>
              <a:gd name="connsiteY2" fmla="*/ 626537 h 1742750"/>
              <a:gd name="connsiteX3" fmla="*/ 781057 w 2633714"/>
              <a:gd name="connsiteY3" fmla="*/ 688783 h 1742750"/>
              <a:gd name="connsiteX4" fmla="*/ 875324 w 2633714"/>
              <a:gd name="connsiteY4" fmla="*/ 676856 h 1742750"/>
              <a:gd name="connsiteX5" fmla="*/ 858634 w 2633714"/>
              <a:gd name="connsiteY5" fmla="*/ 769573 h 1742750"/>
              <a:gd name="connsiteX6" fmla="*/ 686977 w 2633714"/>
              <a:gd name="connsiteY6" fmla="*/ 873751 h 1742750"/>
              <a:gd name="connsiteX7" fmla="*/ 492849 w 2633714"/>
              <a:gd name="connsiteY7" fmla="*/ 399171 h 1742750"/>
              <a:gd name="connsiteX8" fmla="*/ 492010 w 2633714"/>
              <a:gd name="connsiteY8" fmla="*/ 399357 h 1742750"/>
              <a:gd name="connsiteX9" fmla="*/ 491357 w 2633714"/>
              <a:gd name="connsiteY9" fmla="*/ 399450 h 1742750"/>
              <a:gd name="connsiteX10" fmla="*/ 487720 w 2633714"/>
              <a:gd name="connsiteY10" fmla="*/ 399171 h 1742750"/>
              <a:gd name="connsiteX11" fmla="*/ 487627 w 2633714"/>
              <a:gd name="connsiteY11" fmla="*/ 399171 h 1742750"/>
              <a:gd name="connsiteX12" fmla="*/ 486042 w 2633714"/>
              <a:gd name="connsiteY12" fmla="*/ 398612 h 1742750"/>
              <a:gd name="connsiteX13" fmla="*/ 485203 w 2633714"/>
              <a:gd name="connsiteY13" fmla="*/ 398146 h 1742750"/>
              <a:gd name="connsiteX14" fmla="*/ 484457 w 2633714"/>
              <a:gd name="connsiteY14" fmla="*/ 397773 h 1742750"/>
              <a:gd name="connsiteX15" fmla="*/ 482965 w 2633714"/>
              <a:gd name="connsiteY15" fmla="*/ 396468 h 1742750"/>
              <a:gd name="connsiteX16" fmla="*/ 482872 w 2633714"/>
              <a:gd name="connsiteY16" fmla="*/ 396375 h 1742750"/>
              <a:gd name="connsiteX17" fmla="*/ 481660 w 2633714"/>
              <a:gd name="connsiteY17" fmla="*/ 394884 h 1742750"/>
              <a:gd name="connsiteX18" fmla="*/ 481287 w 2633714"/>
              <a:gd name="connsiteY18" fmla="*/ 394418 h 1742750"/>
              <a:gd name="connsiteX19" fmla="*/ 466089 w 2633714"/>
              <a:gd name="connsiteY19" fmla="*/ 374104 h 1742750"/>
              <a:gd name="connsiteX20" fmla="*/ 411822 w 2633714"/>
              <a:gd name="connsiteY20" fmla="*/ 404202 h 1742750"/>
              <a:gd name="connsiteX21" fmla="*/ 416484 w 2633714"/>
              <a:gd name="connsiteY21" fmla="*/ 445855 h 1742750"/>
              <a:gd name="connsiteX22" fmla="*/ 432242 w 2633714"/>
              <a:gd name="connsiteY22" fmla="*/ 486390 h 1742750"/>
              <a:gd name="connsiteX23" fmla="*/ 494527 w 2633714"/>
              <a:gd name="connsiteY23" fmla="*/ 529440 h 1742750"/>
              <a:gd name="connsiteX24" fmla="*/ 500867 w 2633714"/>
              <a:gd name="connsiteY24" fmla="*/ 525061 h 1742750"/>
              <a:gd name="connsiteX25" fmla="*/ 513735 w 2633714"/>
              <a:gd name="connsiteY25" fmla="*/ 529999 h 1742750"/>
              <a:gd name="connsiteX26" fmla="*/ 515133 w 2633714"/>
              <a:gd name="connsiteY26" fmla="*/ 535404 h 1742750"/>
              <a:gd name="connsiteX27" fmla="*/ 569773 w 2633714"/>
              <a:gd name="connsiteY27" fmla="*/ 622996 h 1742750"/>
              <a:gd name="connsiteX28" fmla="*/ 593736 w 2633714"/>
              <a:gd name="connsiteY28" fmla="*/ 377459 h 1742750"/>
              <a:gd name="connsiteX29" fmla="*/ 494247 w 2633714"/>
              <a:gd name="connsiteY29" fmla="*/ 356027 h 1742750"/>
              <a:gd name="connsiteX30" fmla="*/ 500774 w 2633714"/>
              <a:gd name="connsiteY30" fmla="*/ 385193 h 1742750"/>
              <a:gd name="connsiteX31" fmla="*/ 501054 w 2633714"/>
              <a:gd name="connsiteY31" fmla="*/ 392275 h 1742750"/>
              <a:gd name="connsiteX32" fmla="*/ 492849 w 2633714"/>
              <a:gd name="connsiteY32" fmla="*/ 399171 h 1742750"/>
              <a:gd name="connsiteX33" fmla="*/ 960453 w 2633714"/>
              <a:gd name="connsiteY33" fmla="*/ 300397 h 1742750"/>
              <a:gd name="connsiteX34" fmla="*/ 966234 w 2633714"/>
              <a:gd name="connsiteY34" fmla="*/ 353977 h 1742750"/>
              <a:gd name="connsiteX35" fmla="*/ 848191 w 2633714"/>
              <a:gd name="connsiteY35" fmla="*/ 339813 h 1742750"/>
              <a:gd name="connsiteX36" fmla="*/ 823855 w 2633714"/>
              <a:gd name="connsiteY36" fmla="*/ 266105 h 1742750"/>
              <a:gd name="connsiteX37" fmla="*/ 802969 w 2633714"/>
              <a:gd name="connsiteY37" fmla="*/ 271883 h 1742750"/>
              <a:gd name="connsiteX38" fmla="*/ 826279 w 2633714"/>
              <a:gd name="connsiteY38" fmla="*/ 342609 h 1742750"/>
              <a:gd name="connsiteX39" fmla="*/ 768936 w 2633714"/>
              <a:gd name="connsiteY39" fmla="*/ 351927 h 1742750"/>
              <a:gd name="connsiteX40" fmla="*/ 494247 w 2633714"/>
              <a:gd name="connsiteY40" fmla="*/ 333477 h 1742750"/>
              <a:gd name="connsiteX41" fmla="*/ 491637 w 2633714"/>
              <a:gd name="connsiteY41" fmla="*/ 333011 h 1742750"/>
              <a:gd name="connsiteX42" fmla="*/ 686604 w 2633714"/>
              <a:gd name="connsiteY42" fmla="*/ 83840 h 1742750"/>
              <a:gd name="connsiteX43" fmla="*/ 930896 w 2633714"/>
              <a:gd name="connsiteY43" fmla="*/ 212153 h 1742750"/>
              <a:gd name="connsiteX44" fmla="*/ 868797 w 2633714"/>
              <a:gd name="connsiteY44" fmla="*/ 198082 h 1742750"/>
              <a:gd name="connsiteX45" fmla="*/ 868797 w 2633714"/>
              <a:gd name="connsiteY45" fmla="*/ 219700 h 1742750"/>
              <a:gd name="connsiteX46" fmla="*/ 946094 w 2633714"/>
              <a:gd name="connsiteY46" fmla="*/ 248960 h 1742750"/>
              <a:gd name="connsiteX47" fmla="*/ 947493 w 2633714"/>
              <a:gd name="connsiteY47" fmla="*/ 250078 h 1742750"/>
              <a:gd name="connsiteX48" fmla="*/ 960453 w 2633714"/>
              <a:gd name="connsiteY48" fmla="*/ 300397 h 1742750"/>
              <a:gd name="connsiteX49" fmla="*/ 714576 w 2633714"/>
              <a:gd name="connsiteY49" fmla="*/ 297415 h 1742750"/>
              <a:gd name="connsiteX50" fmla="*/ 690520 w 2633714"/>
              <a:gd name="connsiteY50" fmla="*/ 269087 h 1742750"/>
              <a:gd name="connsiteX51" fmla="*/ 678119 w 2633714"/>
              <a:gd name="connsiteY51" fmla="*/ 304124 h 1742750"/>
              <a:gd name="connsiteX52" fmla="*/ 702175 w 2633714"/>
              <a:gd name="connsiteY52" fmla="*/ 332452 h 1742750"/>
              <a:gd name="connsiteX53" fmla="*/ 714576 w 2633714"/>
              <a:gd name="connsiteY53" fmla="*/ 297415 h 1742750"/>
              <a:gd name="connsiteX54" fmla="*/ 713178 w 2633714"/>
              <a:gd name="connsiteY54" fmla="*/ 198082 h 1742750"/>
              <a:gd name="connsiteX55" fmla="*/ 612011 w 2633714"/>
              <a:gd name="connsiteY55" fmla="*/ 258278 h 1742750"/>
              <a:gd name="connsiteX56" fmla="*/ 630659 w 2633714"/>
              <a:gd name="connsiteY56" fmla="*/ 269181 h 1742750"/>
              <a:gd name="connsiteX57" fmla="*/ 718865 w 2633714"/>
              <a:gd name="connsiteY57" fmla="*/ 218955 h 1742750"/>
              <a:gd name="connsiteX58" fmla="*/ 713178 w 2633714"/>
              <a:gd name="connsiteY58" fmla="*/ 198082 h 1742750"/>
              <a:gd name="connsiteX59" fmla="*/ 915697 w 2633714"/>
              <a:gd name="connsiteY59" fmla="*/ 286140 h 1742750"/>
              <a:gd name="connsiteX60" fmla="*/ 891641 w 2633714"/>
              <a:gd name="connsiteY60" fmla="*/ 257812 h 1742750"/>
              <a:gd name="connsiteX61" fmla="*/ 879240 w 2633714"/>
              <a:gd name="connsiteY61" fmla="*/ 292849 h 1742750"/>
              <a:gd name="connsiteX62" fmla="*/ 903296 w 2633714"/>
              <a:gd name="connsiteY62" fmla="*/ 321177 h 1742750"/>
              <a:gd name="connsiteX63" fmla="*/ 915697 w 2633714"/>
              <a:gd name="connsiteY63" fmla="*/ 286140 h 1742750"/>
              <a:gd name="connsiteX64" fmla="*/ 82961 w 2633714"/>
              <a:gd name="connsiteY64" fmla="*/ 1655742 h 1742750"/>
              <a:gd name="connsiteX65" fmla="*/ 52377 w 2633714"/>
              <a:gd name="connsiteY65" fmla="*/ 1577189 h 1742750"/>
              <a:gd name="connsiteX66" fmla="*/ 36526 w 2633714"/>
              <a:gd name="connsiteY66" fmla="*/ 1529945 h 1742750"/>
              <a:gd name="connsiteX67" fmla="*/ 1748 w 2633714"/>
              <a:gd name="connsiteY67" fmla="*/ 1581848 h 1742750"/>
              <a:gd name="connsiteX68" fmla="*/ 20209 w 2633714"/>
              <a:gd name="connsiteY68" fmla="*/ 1696929 h 1742750"/>
              <a:gd name="connsiteX69" fmla="*/ 144966 w 2633714"/>
              <a:gd name="connsiteY69" fmla="*/ 1729263 h 1742750"/>
              <a:gd name="connsiteX70" fmla="*/ 178067 w 2633714"/>
              <a:gd name="connsiteY70" fmla="*/ 1674937 h 1742750"/>
              <a:gd name="connsiteX71" fmla="*/ 177787 w 2633714"/>
              <a:gd name="connsiteY71" fmla="*/ 1675124 h 1742750"/>
              <a:gd name="connsiteX72" fmla="*/ 82961 w 2633714"/>
              <a:gd name="connsiteY72" fmla="*/ 1655742 h 1742750"/>
              <a:gd name="connsiteX73" fmla="*/ 2621638 w 2633714"/>
              <a:gd name="connsiteY73" fmla="*/ 1245458 h 1742750"/>
              <a:gd name="connsiteX74" fmla="*/ 2610355 w 2633714"/>
              <a:gd name="connsiteY74" fmla="*/ 1251142 h 1742750"/>
              <a:gd name="connsiteX75" fmla="*/ 2593852 w 2633714"/>
              <a:gd name="connsiteY75" fmla="*/ 1263162 h 1742750"/>
              <a:gd name="connsiteX76" fmla="*/ 2581357 w 2633714"/>
              <a:gd name="connsiteY76" fmla="*/ 1289626 h 1742750"/>
              <a:gd name="connsiteX77" fmla="*/ 2572033 w 2633714"/>
              <a:gd name="connsiteY77" fmla="*/ 1305840 h 1742750"/>
              <a:gd name="connsiteX78" fmla="*/ 2595344 w 2633714"/>
              <a:gd name="connsiteY78" fmla="*/ 1290931 h 1742750"/>
              <a:gd name="connsiteX79" fmla="*/ 2632453 w 2633714"/>
              <a:gd name="connsiteY79" fmla="*/ 1265399 h 1742750"/>
              <a:gd name="connsiteX80" fmla="*/ 2621638 w 2633714"/>
              <a:gd name="connsiteY80" fmla="*/ 1245458 h 1742750"/>
              <a:gd name="connsiteX81" fmla="*/ 2384992 w 2633714"/>
              <a:gd name="connsiteY81" fmla="*/ 1313388 h 1742750"/>
              <a:gd name="connsiteX82" fmla="*/ 2387975 w 2633714"/>
              <a:gd name="connsiteY82" fmla="*/ 1297360 h 1742750"/>
              <a:gd name="connsiteX83" fmla="*/ 2360656 w 2633714"/>
              <a:gd name="connsiteY83" fmla="*/ 1305374 h 1742750"/>
              <a:gd name="connsiteX84" fmla="*/ 2330259 w 2633714"/>
              <a:gd name="connsiteY84" fmla="*/ 1354854 h 1742750"/>
              <a:gd name="connsiteX85" fmla="*/ 2216691 w 2633714"/>
              <a:gd name="connsiteY85" fmla="*/ 1417100 h 1742750"/>
              <a:gd name="connsiteX86" fmla="*/ 2210910 w 2633714"/>
              <a:gd name="connsiteY86" fmla="*/ 1396227 h 1742750"/>
              <a:gd name="connsiteX87" fmla="*/ 2314874 w 2633714"/>
              <a:gd name="connsiteY87" fmla="*/ 1339479 h 1742750"/>
              <a:gd name="connsiteX88" fmla="*/ 2359350 w 2633714"/>
              <a:gd name="connsiteY88" fmla="*/ 1265212 h 1742750"/>
              <a:gd name="connsiteX89" fmla="*/ 2401775 w 2633714"/>
              <a:gd name="connsiteY89" fmla="*/ 1263908 h 1742750"/>
              <a:gd name="connsiteX90" fmla="*/ 2405784 w 2633714"/>
              <a:gd name="connsiteY90" fmla="*/ 1319072 h 1742750"/>
              <a:gd name="connsiteX91" fmla="*/ 2402148 w 2633714"/>
              <a:gd name="connsiteY91" fmla="*/ 1335472 h 1742750"/>
              <a:gd name="connsiteX92" fmla="*/ 2450633 w 2633714"/>
              <a:gd name="connsiteY92" fmla="*/ 1284967 h 1742750"/>
              <a:gd name="connsiteX93" fmla="*/ 2494457 w 2633714"/>
              <a:gd name="connsiteY93" fmla="*/ 1221416 h 1742750"/>
              <a:gd name="connsiteX94" fmla="*/ 2532499 w 2633714"/>
              <a:gd name="connsiteY94" fmla="*/ 1238935 h 1742750"/>
              <a:gd name="connsiteX95" fmla="*/ 2580145 w 2633714"/>
              <a:gd name="connsiteY95" fmla="*/ 1212657 h 1742750"/>
              <a:gd name="connsiteX96" fmla="*/ 2591707 w 2633714"/>
              <a:gd name="connsiteY96" fmla="*/ 1204737 h 1742750"/>
              <a:gd name="connsiteX97" fmla="*/ 2563642 w 2633714"/>
              <a:gd name="connsiteY97" fmla="*/ 1192995 h 1742750"/>
              <a:gd name="connsiteX98" fmla="*/ 2500890 w 2633714"/>
              <a:gd name="connsiteY98" fmla="*/ 1209769 h 1742750"/>
              <a:gd name="connsiteX99" fmla="*/ 2378931 w 2633714"/>
              <a:gd name="connsiteY99" fmla="*/ 1244339 h 1742750"/>
              <a:gd name="connsiteX100" fmla="*/ 2179302 w 2633714"/>
              <a:gd name="connsiteY100" fmla="*/ 1343113 h 1742750"/>
              <a:gd name="connsiteX101" fmla="*/ 2150863 w 2633714"/>
              <a:gd name="connsiteY101" fmla="*/ 1362029 h 1742750"/>
              <a:gd name="connsiteX102" fmla="*/ 2149744 w 2633714"/>
              <a:gd name="connsiteY102" fmla="*/ 1363054 h 1742750"/>
              <a:gd name="connsiteX103" fmla="*/ 2092867 w 2633714"/>
              <a:gd name="connsiteY103" fmla="*/ 1480558 h 1742750"/>
              <a:gd name="connsiteX104" fmla="*/ 2108811 w 2633714"/>
              <a:gd name="connsiteY104" fmla="*/ 1520999 h 1742750"/>
              <a:gd name="connsiteX105" fmla="*/ 2246155 w 2633714"/>
              <a:gd name="connsiteY105" fmla="*/ 1462015 h 1742750"/>
              <a:gd name="connsiteX106" fmla="*/ 2376320 w 2633714"/>
              <a:gd name="connsiteY106" fmla="*/ 1350941 h 1742750"/>
              <a:gd name="connsiteX107" fmla="*/ 2384992 w 2633714"/>
              <a:gd name="connsiteY107" fmla="*/ 1313388 h 1742750"/>
              <a:gd name="connsiteX108" fmla="*/ 2168019 w 2633714"/>
              <a:gd name="connsiteY108" fmla="*/ 1623594 h 1742750"/>
              <a:gd name="connsiteX109" fmla="*/ 2232822 w 2633714"/>
              <a:gd name="connsiteY109" fmla="*/ 1610548 h 1742750"/>
              <a:gd name="connsiteX110" fmla="*/ 2264804 w 2633714"/>
              <a:gd name="connsiteY110" fmla="*/ 1477110 h 1742750"/>
              <a:gd name="connsiteX111" fmla="*/ 2255480 w 2633714"/>
              <a:gd name="connsiteY111" fmla="*/ 1481303 h 1742750"/>
              <a:gd name="connsiteX112" fmla="*/ 2168019 w 2633714"/>
              <a:gd name="connsiteY112" fmla="*/ 1623594 h 1742750"/>
              <a:gd name="connsiteX113" fmla="*/ 2201400 w 2633714"/>
              <a:gd name="connsiteY113" fmla="*/ 1559018 h 1742750"/>
              <a:gd name="connsiteX114" fmla="*/ 2091375 w 2633714"/>
              <a:gd name="connsiteY114" fmla="*/ 1536934 h 1742750"/>
              <a:gd name="connsiteX115" fmla="*/ 2092680 w 2633714"/>
              <a:gd name="connsiteY115" fmla="*/ 1399303 h 1742750"/>
              <a:gd name="connsiteX116" fmla="*/ 2067785 w 2633714"/>
              <a:gd name="connsiteY116" fmla="*/ 1434991 h 1742750"/>
              <a:gd name="connsiteX117" fmla="*/ 2105361 w 2633714"/>
              <a:gd name="connsiteY117" fmla="*/ 1569082 h 1742750"/>
              <a:gd name="connsiteX118" fmla="*/ 2149185 w 2633714"/>
              <a:gd name="connsiteY118" fmla="*/ 1610641 h 1742750"/>
              <a:gd name="connsiteX119" fmla="*/ 2201400 w 2633714"/>
              <a:gd name="connsiteY119" fmla="*/ 1559018 h 1742750"/>
              <a:gd name="connsiteX120" fmla="*/ 770521 w 2633714"/>
              <a:gd name="connsiteY120" fmla="*/ 969263 h 1742750"/>
              <a:gd name="connsiteX121" fmla="*/ 723527 w 2633714"/>
              <a:gd name="connsiteY121" fmla="*/ 1005978 h 1742750"/>
              <a:gd name="connsiteX122" fmla="*/ 723621 w 2633714"/>
              <a:gd name="connsiteY122" fmla="*/ 1006071 h 1742750"/>
              <a:gd name="connsiteX123" fmla="*/ 786279 w 2633714"/>
              <a:gd name="connsiteY123" fmla="*/ 1298851 h 1742750"/>
              <a:gd name="connsiteX124" fmla="*/ 845673 w 2633714"/>
              <a:gd name="connsiteY124" fmla="*/ 1039151 h 1742750"/>
              <a:gd name="connsiteX125" fmla="*/ 770707 w 2633714"/>
              <a:gd name="connsiteY125" fmla="*/ 968891 h 1742750"/>
              <a:gd name="connsiteX126" fmla="*/ 770521 w 2633714"/>
              <a:gd name="connsiteY126" fmla="*/ 969263 h 1742750"/>
              <a:gd name="connsiteX127" fmla="*/ 602500 w 2633714"/>
              <a:gd name="connsiteY127" fmla="*/ 959572 h 1742750"/>
              <a:gd name="connsiteX128" fmla="*/ 502919 w 2633714"/>
              <a:gd name="connsiteY128" fmla="*/ 1015855 h 1742750"/>
              <a:gd name="connsiteX129" fmla="*/ 528933 w 2633714"/>
              <a:gd name="connsiteY129" fmla="*/ 1254869 h 1742750"/>
              <a:gd name="connsiteX130" fmla="*/ 545437 w 2633714"/>
              <a:gd name="connsiteY130" fmla="*/ 1289440 h 1742750"/>
              <a:gd name="connsiteX131" fmla="*/ 543106 w 2633714"/>
              <a:gd name="connsiteY131" fmla="*/ 1328297 h 1742750"/>
              <a:gd name="connsiteX132" fmla="*/ 558397 w 2633714"/>
              <a:gd name="connsiteY132" fmla="*/ 1394550 h 1742750"/>
              <a:gd name="connsiteX133" fmla="*/ 636440 w 2633714"/>
              <a:gd name="connsiteY133" fmla="*/ 998989 h 1742750"/>
              <a:gd name="connsiteX134" fmla="*/ 602500 w 2633714"/>
              <a:gd name="connsiteY134" fmla="*/ 959572 h 1742750"/>
              <a:gd name="connsiteX135" fmla="*/ 514854 w 2633714"/>
              <a:gd name="connsiteY135" fmla="*/ 660455 h 1742750"/>
              <a:gd name="connsiteX136" fmla="*/ 519889 w 2633714"/>
              <a:gd name="connsiteY136" fmla="*/ 606689 h 1742750"/>
              <a:gd name="connsiteX137" fmla="*/ 520448 w 2633714"/>
              <a:gd name="connsiteY137" fmla="*/ 604080 h 1742750"/>
              <a:gd name="connsiteX138" fmla="*/ 497791 w 2633714"/>
              <a:gd name="connsiteY138" fmla="*/ 555531 h 1742750"/>
              <a:gd name="connsiteX139" fmla="*/ 402125 w 2633714"/>
              <a:gd name="connsiteY139" fmla="*/ 464678 h 1742750"/>
              <a:gd name="connsiteX140" fmla="*/ 514854 w 2633714"/>
              <a:gd name="connsiteY140" fmla="*/ 660455 h 1742750"/>
              <a:gd name="connsiteX141" fmla="*/ 511590 w 2633714"/>
              <a:gd name="connsiteY141" fmla="*/ 755595 h 1742750"/>
              <a:gd name="connsiteX142" fmla="*/ 508327 w 2633714"/>
              <a:gd name="connsiteY142" fmla="*/ 752800 h 1742750"/>
              <a:gd name="connsiteX143" fmla="*/ 502080 w 2633714"/>
              <a:gd name="connsiteY143" fmla="*/ 991534 h 1742750"/>
              <a:gd name="connsiteX144" fmla="*/ 665065 w 2633714"/>
              <a:gd name="connsiteY144" fmla="*/ 891828 h 1742750"/>
              <a:gd name="connsiteX145" fmla="*/ 511590 w 2633714"/>
              <a:gd name="connsiteY145" fmla="*/ 755595 h 1742750"/>
              <a:gd name="connsiteX146" fmla="*/ 57692 w 2633714"/>
              <a:gd name="connsiteY146" fmla="*/ 1494349 h 1742750"/>
              <a:gd name="connsiteX147" fmla="*/ 57692 w 2633714"/>
              <a:gd name="connsiteY147" fmla="*/ 1494442 h 1742750"/>
              <a:gd name="connsiteX148" fmla="*/ 57226 w 2633714"/>
              <a:gd name="connsiteY148" fmla="*/ 1501897 h 1742750"/>
              <a:gd name="connsiteX149" fmla="*/ 78858 w 2633714"/>
              <a:gd name="connsiteY149" fmla="*/ 1469749 h 1742750"/>
              <a:gd name="connsiteX150" fmla="*/ 57692 w 2633714"/>
              <a:gd name="connsiteY150" fmla="*/ 1494349 h 1742750"/>
              <a:gd name="connsiteX151" fmla="*/ 333127 w 2633714"/>
              <a:gd name="connsiteY151" fmla="*/ 1204364 h 1742750"/>
              <a:gd name="connsiteX152" fmla="*/ 291821 w 2633714"/>
              <a:gd name="connsiteY152" fmla="*/ 1226541 h 1742750"/>
              <a:gd name="connsiteX153" fmla="*/ 290982 w 2633714"/>
              <a:gd name="connsiteY153" fmla="*/ 1242103 h 1742750"/>
              <a:gd name="connsiteX154" fmla="*/ 339281 w 2633714"/>
              <a:gd name="connsiteY154" fmla="*/ 1249558 h 1742750"/>
              <a:gd name="connsiteX155" fmla="*/ 369584 w 2633714"/>
              <a:gd name="connsiteY155" fmla="*/ 1224119 h 1742750"/>
              <a:gd name="connsiteX156" fmla="*/ 333127 w 2633714"/>
              <a:gd name="connsiteY156" fmla="*/ 1204364 h 1742750"/>
              <a:gd name="connsiteX157" fmla="*/ 108509 w 2633714"/>
              <a:gd name="connsiteY157" fmla="*/ 1652108 h 1742750"/>
              <a:gd name="connsiteX158" fmla="*/ 166784 w 2633714"/>
              <a:gd name="connsiteY158" fmla="*/ 1656301 h 1742750"/>
              <a:gd name="connsiteX159" fmla="*/ 212939 w 2633714"/>
              <a:gd name="connsiteY159" fmla="*/ 1601602 h 1742750"/>
              <a:gd name="connsiteX160" fmla="*/ 108509 w 2633714"/>
              <a:gd name="connsiteY160" fmla="*/ 1652108 h 1742750"/>
              <a:gd name="connsiteX161" fmla="*/ 364456 w 2633714"/>
              <a:gd name="connsiteY161" fmla="*/ 1445521 h 1742750"/>
              <a:gd name="connsiteX162" fmla="*/ 321565 w 2633714"/>
              <a:gd name="connsiteY162" fmla="*/ 1438532 h 1742750"/>
              <a:gd name="connsiteX163" fmla="*/ 268231 w 2633714"/>
              <a:gd name="connsiteY163" fmla="*/ 1449994 h 1742750"/>
              <a:gd name="connsiteX164" fmla="*/ 262450 w 2633714"/>
              <a:gd name="connsiteY164" fmla="*/ 1429121 h 1742750"/>
              <a:gd name="connsiteX165" fmla="*/ 360633 w 2633714"/>
              <a:gd name="connsiteY165" fmla="*/ 1418684 h 1742750"/>
              <a:gd name="connsiteX166" fmla="*/ 356064 w 2633714"/>
              <a:gd name="connsiteY166" fmla="*/ 1389891 h 1742750"/>
              <a:gd name="connsiteX167" fmla="*/ 256762 w 2633714"/>
              <a:gd name="connsiteY167" fmla="*/ 1397252 h 1742750"/>
              <a:gd name="connsiteX168" fmla="*/ 245853 w 2633714"/>
              <a:gd name="connsiteY168" fmla="*/ 1378616 h 1742750"/>
              <a:gd name="connsiteX169" fmla="*/ 351961 w 2633714"/>
              <a:gd name="connsiteY169" fmla="*/ 1367341 h 1742750"/>
              <a:gd name="connsiteX170" fmla="*/ 312054 w 2633714"/>
              <a:gd name="connsiteY170" fmla="*/ 1332211 h 1742750"/>
              <a:gd name="connsiteX171" fmla="*/ 249396 w 2633714"/>
              <a:gd name="connsiteY171" fmla="*/ 1336963 h 1742750"/>
              <a:gd name="connsiteX172" fmla="*/ 243615 w 2633714"/>
              <a:gd name="connsiteY172" fmla="*/ 1316090 h 1742750"/>
              <a:gd name="connsiteX173" fmla="*/ 322124 w 2633714"/>
              <a:gd name="connsiteY173" fmla="*/ 1310033 h 1742750"/>
              <a:gd name="connsiteX174" fmla="*/ 357183 w 2633714"/>
              <a:gd name="connsiteY174" fmla="*/ 1320936 h 1742750"/>
              <a:gd name="connsiteX175" fmla="*/ 363989 w 2633714"/>
              <a:gd name="connsiteY175" fmla="*/ 1305654 h 1742750"/>
              <a:gd name="connsiteX176" fmla="*/ 355971 w 2633714"/>
              <a:gd name="connsiteY176" fmla="*/ 1282172 h 1742750"/>
              <a:gd name="connsiteX177" fmla="*/ 272240 w 2633714"/>
              <a:gd name="connsiteY177" fmla="*/ 1264840 h 1742750"/>
              <a:gd name="connsiteX178" fmla="*/ 196435 w 2633714"/>
              <a:gd name="connsiteY178" fmla="*/ 1285806 h 1742750"/>
              <a:gd name="connsiteX179" fmla="*/ 141330 w 2633714"/>
              <a:gd name="connsiteY179" fmla="*/ 1357184 h 1742750"/>
              <a:gd name="connsiteX180" fmla="*/ 61235 w 2633714"/>
              <a:gd name="connsiteY180" fmla="*/ 1532181 h 1742750"/>
              <a:gd name="connsiteX181" fmla="*/ 87157 w 2633714"/>
              <a:gd name="connsiteY181" fmla="*/ 1607939 h 1742750"/>
              <a:gd name="connsiteX182" fmla="*/ 96667 w 2633714"/>
              <a:gd name="connsiteY182" fmla="*/ 1633471 h 1742750"/>
              <a:gd name="connsiteX183" fmla="*/ 288744 w 2633714"/>
              <a:gd name="connsiteY183" fmla="*/ 1514104 h 1742750"/>
              <a:gd name="connsiteX184" fmla="*/ 369864 w 2633714"/>
              <a:gd name="connsiteY184" fmla="*/ 1479533 h 1742750"/>
              <a:gd name="connsiteX185" fmla="*/ 364735 w 2633714"/>
              <a:gd name="connsiteY185" fmla="*/ 1445614 h 1742750"/>
              <a:gd name="connsiteX186" fmla="*/ 364456 w 2633714"/>
              <a:gd name="connsiteY186" fmla="*/ 1445521 h 1742750"/>
              <a:gd name="connsiteX187" fmla="*/ 875697 w 2633714"/>
              <a:gd name="connsiteY187" fmla="*/ 782805 h 1742750"/>
              <a:gd name="connsiteX188" fmla="*/ 723341 w 2633714"/>
              <a:gd name="connsiteY188" fmla="*/ 894810 h 1742750"/>
              <a:gd name="connsiteX189" fmla="*/ 850056 w 2633714"/>
              <a:gd name="connsiteY189" fmla="*/ 1013619 h 1742750"/>
              <a:gd name="connsiteX190" fmla="*/ 881944 w 2633714"/>
              <a:gd name="connsiteY190" fmla="*/ 761838 h 1742750"/>
              <a:gd name="connsiteX191" fmla="*/ 879240 w 2633714"/>
              <a:gd name="connsiteY191" fmla="*/ 776748 h 1742750"/>
              <a:gd name="connsiteX192" fmla="*/ 875697 w 2633714"/>
              <a:gd name="connsiteY192" fmla="*/ 782805 h 1742750"/>
              <a:gd name="connsiteX193" fmla="*/ 891082 w 2633714"/>
              <a:gd name="connsiteY193" fmla="*/ 58401 h 1742750"/>
              <a:gd name="connsiteX194" fmla="*/ 631032 w 2633714"/>
              <a:gd name="connsiteY194" fmla="*/ 23830 h 1742750"/>
              <a:gd name="connsiteX195" fmla="*/ 623200 w 2633714"/>
              <a:gd name="connsiteY195" fmla="*/ 26346 h 1742750"/>
              <a:gd name="connsiteX196" fmla="*/ 452848 w 2633714"/>
              <a:gd name="connsiteY196" fmla="*/ 127170 h 1742750"/>
              <a:gd name="connsiteX197" fmla="*/ 387952 w 2633714"/>
              <a:gd name="connsiteY197" fmla="*/ 319499 h 1742750"/>
              <a:gd name="connsiteX198" fmla="*/ 390377 w 2633714"/>
              <a:gd name="connsiteY198" fmla="*/ 407837 h 1742750"/>
              <a:gd name="connsiteX199" fmla="*/ 426368 w 2633714"/>
              <a:gd name="connsiteY199" fmla="*/ 345870 h 1742750"/>
              <a:gd name="connsiteX200" fmla="*/ 471683 w 2633714"/>
              <a:gd name="connsiteY200" fmla="*/ 352207 h 1742750"/>
              <a:gd name="connsiteX201" fmla="*/ 627862 w 2633714"/>
              <a:gd name="connsiteY201" fmla="*/ 78249 h 1742750"/>
              <a:gd name="connsiteX202" fmla="*/ 921572 w 2633714"/>
              <a:gd name="connsiteY202" fmla="*/ 153727 h 1742750"/>
              <a:gd name="connsiteX203" fmla="*/ 967726 w 2633714"/>
              <a:gd name="connsiteY203" fmla="*/ 238523 h 1742750"/>
              <a:gd name="connsiteX204" fmla="*/ 891082 w 2633714"/>
              <a:gd name="connsiteY204" fmla="*/ 58401 h 1742750"/>
              <a:gd name="connsiteX205" fmla="*/ 2508909 w 2633714"/>
              <a:gd name="connsiteY205" fmla="*/ 1263255 h 1742750"/>
              <a:gd name="connsiteX206" fmla="*/ 2510401 w 2633714"/>
              <a:gd name="connsiteY206" fmla="*/ 1258224 h 1742750"/>
              <a:gd name="connsiteX207" fmla="*/ 2511520 w 2633714"/>
              <a:gd name="connsiteY207" fmla="*/ 1249185 h 1742750"/>
              <a:gd name="connsiteX208" fmla="*/ 2493897 w 2633714"/>
              <a:gd name="connsiteY208" fmla="*/ 1260553 h 1742750"/>
              <a:gd name="connsiteX209" fmla="*/ 2466018 w 2633714"/>
              <a:gd name="connsiteY209" fmla="*/ 1300342 h 1742750"/>
              <a:gd name="connsiteX210" fmla="*/ 2390120 w 2633714"/>
              <a:gd name="connsiteY210" fmla="*/ 1372745 h 1742750"/>
              <a:gd name="connsiteX211" fmla="*/ 2367928 w 2633714"/>
              <a:gd name="connsiteY211" fmla="*/ 1410764 h 1742750"/>
              <a:gd name="connsiteX212" fmla="*/ 2504154 w 2633714"/>
              <a:gd name="connsiteY212" fmla="*/ 1276115 h 1742750"/>
              <a:gd name="connsiteX213" fmla="*/ 2508909 w 2633714"/>
              <a:gd name="connsiteY213" fmla="*/ 1263255 h 1742750"/>
              <a:gd name="connsiteX214" fmla="*/ 2551707 w 2633714"/>
              <a:gd name="connsiteY214" fmla="*/ 1250210 h 1742750"/>
              <a:gd name="connsiteX215" fmla="*/ 2545366 w 2633714"/>
              <a:gd name="connsiteY215" fmla="*/ 1258503 h 1742750"/>
              <a:gd name="connsiteX216" fmla="*/ 2528397 w 2633714"/>
              <a:gd name="connsiteY216" fmla="*/ 1272015 h 1742750"/>
              <a:gd name="connsiteX217" fmla="*/ 2457067 w 2633714"/>
              <a:gd name="connsiteY217" fmla="*/ 1382436 h 1742750"/>
              <a:gd name="connsiteX218" fmla="*/ 2524387 w 2633714"/>
              <a:gd name="connsiteY218" fmla="*/ 1332397 h 1742750"/>
              <a:gd name="connsiteX219" fmla="*/ 2567278 w 2633714"/>
              <a:gd name="connsiteY219" fmla="*/ 1269219 h 1742750"/>
              <a:gd name="connsiteX220" fmla="*/ 2551707 w 2633714"/>
              <a:gd name="connsiteY220" fmla="*/ 1250210 h 1742750"/>
              <a:gd name="connsiteX221" fmla="*/ 2224523 w 2633714"/>
              <a:gd name="connsiteY221" fmla="*/ 1494535 h 1742750"/>
              <a:gd name="connsiteX222" fmla="*/ 2126527 w 2633714"/>
              <a:gd name="connsiteY222" fmla="*/ 1536468 h 1742750"/>
              <a:gd name="connsiteX223" fmla="*/ 2224523 w 2633714"/>
              <a:gd name="connsiteY223" fmla="*/ 1494535 h 174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2633714" h="1742750">
                <a:moveTo>
                  <a:pt x="686977" y="873751"/>
                </a:moveTo>
                <a:cubicBezTo>
                  <a:pt x="613409" y="864433"/>
                  <a:pt x="567348" y="799484"/>
                  <a:pt x="528840" y="742550"/>
                </a:cubicBezTo>
                <a:cubicBezTo>
                  <a:pt x="532476" y="703879"/>
                  <a:pt x="536113" y="665208"/>
                  <a:pt x="539656" y="626537"/>
                </a:cubicBezTo>
                <a:cubicBezTo>
                  <a:pt x="598118" y="682447"/>
                  <a:pt x="697420" y="689156"/>
                  <a:pt x="781057" y="688783"/>
                </a:cubicBezTo>
                <a:cubicBezTo>
                  <a:pt x="812479" y="688690"/>
                  <a:pt x="845394" y="686453"/>
                  <a:pt x="875324" y="676856"/>
                </a:cubicBezTo>
                <a:cubicBezTo>
                  <a:pt x="869729" y="707792"/>
                  <a:pt x="864228" y="738636"/>
                  <a:pt x="858634" y="769573"/>
                </a:cubicBezTo>
                <a:cubicBezTo>
                  <a:pt x="815370" y="821662"/>
                  <a:pt x="761849" y="883256"/>
                  <a:pt x="686977" y="873751"/>
                </a:cubicBezTo>
                <a:close/>
                <a:moveTo>
                  <a:pt x="492849" y="399171"/>
                </a:moveTo>
                <a:cubicBezTo>
                  <a:pt x="492569" y="399264"/>
                  <a:pt x="492289" y="399264"/>
                  <a:pt x="492010" y="399357"/>
                </a:cubicBezTo>
                <a:cubicBezTo>
                  <a:pt x="491823" y="399357"/>
                  <a:pt x="491543" y="399450"/>
                  <a:pt x="491357" y="399450"/>
                </a:cubicBezTo>
                <a:cubicBezTo>
                  <a:pt x="490145" y="399543"/>
                  <a:pt x="488933" y="399543"/>
                  <a:pt x="487720" y="399171"/>
                </a:cubicBezTo>
                <a:cubicBezTo>
                  <a:pt x="487720" y="399171"/>
                  <a:pt x="487627" y="399171"/>
                  <a:pt x="487627" y="399171"/>
                </a:cubicBezTo>
                <a:cubicBezTo>
                  <a:pt x="487068" y="399077"/>
                  <a:pt x="486602" y="398891"/>
                  <a:pt x="486042" y="398612"/>
                </a:cubicBezTo>
                <a:cubicBezTo>
                  <a:pt x="485762" y="398518"/>
                  <a:pt x="485483" y="398332"/>
                  <a:pt x="485203" y="398146"/>
                </a:cubicBezTo>
                <a:cubicBezTo>
                  <a:pt x="484923" y="398052"/>
                  <a:pt x="484737" y="397866"/>
                  <a:pt x="484457" y="397773"/>
                </a:cubicBezTo>
                <a:cubicBezTo>
                  <a:pt x="483898" y="397400"/>
                  <a:pt x="483431" y="397027"/>
                  <a:pt x="482965" y="396468"/>
                </a:cubicBezTo>
                <a:cubicBezTo>
                  <a:pt x="482965" y="396468"/>
                  <a:pt x="482965" y="396468"/>
                  <a:pt x="482872" y="396375"/>
                </a:cubicBezTo>
                <a:cubicBezTo>
                  <a:pt x="482406" y="395909"/>
                  <a:pt x="482033" y="395443"/>
                  <a:pt x="481660" y="394884"/>
                </a:cubicBezTo>
                <a:cubicBezTo>
                  <a:pt x="481566" y="394698"/>
                  <a:pt x="481380" y="394605"/>
                  <a:pt x="481287" y="394418"/>
                </a:cubicBezTo>
                <a:cubicBezTo>
                  <a:pt x="477091" y="387057"/>
                  <a:pt x="471963" y="380255"/>
                  <a:pt x="466089" y="374104"/>
                </a:cubicBezTo>
                <a:cubicBezTo>
                  <a:pt x="428978" y="366743"/>
                  <a:pt x="410890" y="376714"/>
                  <a:pt x="411822" y="404202"/>
                </a:cubicBezTo>
                <a:cubicBezTo>
                  <a:pt x="410983" y="417900"/>
                  <a:pt x="413407" y="432530"/>
                  <a:pt x="416484" y="445855"/>
                </a:cubicBezTo>
                <a:cubicBezTo>
                  <a:pt x="419841" y="459926"/>
                  <a:pt x="425249" y="473624"/>
                  <a:pt x="432242" y="486390"/>
                </a:cubicBezTo>
                <a:cubicBezTo>
                  <a:pt x="436997" y="495149"/>
                  <a:pt x="475226" y="556557"/>
                  <a:pt x="494527" y="529440"/>
                </a:cubicBezTo>
                <a:cubicBezTo>
                  <a:pt x="496299" y="527018"/>
                  <a:pt x="498536" y="525620"/>
                  <a:pt x="500867" y="525061"/>
                </a:cubicBezTo>
                <a:cubicBezTo>
                  <a:pt x="505809" y="523197"/>
                  <a:pt x="511590" y="524408"/>
                  <a:pt x="513735" y="529999"/>
                </a:cubicBezTo>
                <a:cubicBezTo>
                  <a:pt x="514760" y="531584"/>
                  <a:pt x="515320" y="533447"/>
                  <a:pt x="515133" y="535404"/>
                </a:cubicBezTo>
                <a:cubicBezTo>
                  <a:pt x="523152" y="573795"/>
                  <a:pt x="542919" y="602496"/>
                  <a:pt x="569773" y="622996"/>
                </a:cubicBezTo>
                <a:cubicBezTo>
                  <a:pt x="595601" y="542952"/>
                  <a:pt x="603526" y="461417"/>
                  <a:pt x="593736" y="377459"/>
                </a:cubicBezTo>
                <a:cubicBezTo>
                  <a:pt x="560169" y="373079"/>
                  <a:pt x="526882" y="365904"/>
                  <a:pt x="494247" y="356027"/>
                </a:cubicBezTo>
                <a:cubicBezTo>
                  <a:pt x="495832" y="365811"/>
                  <a:pt x="497977" y="375502"/>
                  <a:pt x="500774" y="385193"/>
                </a:cubicBezTo>
                <a:cubicBezTo>
                  <a:pt x="501893" y="387709"/>
                  <a:pt x="501800" y="390132"/>
                  <a:pt x="501054" y="392275"/>
                </a:cubicBezTo>
                <a:cubicBezTo>
                  <a:pt x="499935" y="395909"/>
                  <a:pt x="496578" y="398425"/>
                  <a:pt x="492849" y="399171"/>
                </a:cubicBezTo>
                <a:close/>
                <a:moveTo>
                  <a:pt x="960453" y="300397"/>
                </a:moveTo>
                <a:cubicBezTo>
                  <a:pt x="963344" y="318008"/>
                  <a:pt x="965115" y="335900"/>
                  <a:pt x="966234" y="353977"/>
                </a:cubicBezTo>
                <a:cubicBezTo>
                  <a:pt x="928658" y="336924"/>
                  <a:pt x="888564" y="335713"/>
                  <a:pt x="848191" y="339813"/>
                </a:cubicBezTo>
                <a:cubicBezTo>
                  <a:pt x="840079" y="315213"/>
                  <a:pt x="831967" y="290613"/>
                  <a:pt x="823855" y="266105"/>
                </a:cubicBezTo>
                <a:cubicBezTo>
                  <a:pt x="819472" y="252967"/>
                  <a:pt x="798586" y="258558"/>
                  <a:pt x="802969" y="271883"/>
                </a:cubicBezTo>
                <a:cubicBezTo>
                  <a:pt x="810708" y="295458"/>
                  <a:pt x="818540" y="319033"/>
                  <a:pt x="826279" y="342609"/>
                </a:cubicBezTo>
                <a:cubicBezTo>
                  <a:pt x="807071" y="345311"/>
                  <a:pt x="787864" y="348852"/>
                  <a:pt x="768936" y="351927"/>
                </a:cubicBezTo>
                <a:cubicBezTo>
                  <a:pt x="676161" y="367302"/>
                  <a:pt x="584132" y="361618"/>
                  <a:pt x="494247" y="333477"/>
                </a:cubicBezTo>
                <a:cubicBezTo>
                  <a:pt x="493315" y="333197"/>
                  <a:pt x="492476" y="333011"/>
                  <a:pt x="491637" y="333011"/>
                </a:cubicBezTo>
                <a:cubicBezTo>
                  <a:pt x="483991" y="215228"/>
                  <a:pt x="563526" y="104433"/>
                  <a:pt x="686604" y="83840"/>
                </a:cubicBezTo>
                <a:cubicBezTo>
                  <a:pt x="793831" y="65855"/>
                  <a:pt x="884461" y="124468"/>
                  <a:pt x="930896" y="212153"/>
                </a:cubicBezTo>
                <a:cubicBezTo>
                  <a:pt x="911595" y="202462"/>
                  <a:pt x="889590" y="197150"/>
                  <a:pt x="868797" y="198082"/>
                </a:cubicBezTo>
                <a:cubicBezTo>
                  <a:pt x="854904" y="198641"/>
                  <a:pt x="854811" y="220260"/>
                  <a:pt x="868797" y="219700"/>
                </a:cubicBezTo>
                <a:cubicBezTo>
                  <a:pt x="896210" y="218582"/>
                  <a:pt x="926420" y="229764"/>
                  <a:pt x="946094" y="248960"/>
                </a:cubicBezTo>
                <a:cubicBezTo>
                  <a:pt x="946560" y="249426"/>
                  <a:pt x="947026" y="249705"/>
                  <a:pt x="947493" y="250078"/>
                </a:cubicBezTo>
                <a:cubicBezTo>
                  <a:pt x="953273" y="266199"/>
                  <a:pt x="957656" y="283065"/>
                  <a:pt x="960453" y="300397"/>
                </a:cubicBezTo>
                <a:close/>
                <a:moveTo>
                  <a:pt x="714576" y="297415"/>
                </a:moveTo>
                <a:cubicBezTo>
                  <a:pt x="711313" y="279897"/>
                  <a:pt x="700590" y="267224"/>
                  <a:pt x="690520" y="269087"/>
                </a:cubicBezTo>
                <a:cubicBezTo>
                  <a:pt x="680450" y="270951"/>
                  <a:pt x="674856" y="286606"/>
                  <a:pt x="678119" y="304124"/>
                </a:cubicBezTo>
                <a:cubicBezTo>
                  <a:pt x="681382" y="321642"/>
                  <a:pt x="692105" y="334315"/>
                  <a:pt x="702175" y="332452"/>
                </a:cubicBezTo>
                <a:cubicBezTo>
                  <a:pt x="712245" y="330588"/>
                  <a:pt x="717840" y="314933"/>
                  <a:pt x="714576" y="297415"/>
                </a:cubicBezTo>
                <a:close/>
                <a:moveTo>
                  <a:pt x="713178" y="198082"/>
                </a:moveTo>
                <a:cubicBezTo>
                  <a:pt x="672151" y="203953"/>
                  <a:pt x="637186" y="225664"/>
                  <a:pt x="612011" y="258278"/>
                </a:cubicBezTo>
                <a:cubicBezTo>
                  <a:pt x="603526" y="269274"/>
                  <a:pt x="622361" y="280083"/>
                  <a:pt x="630659" y="269181"/>
                </a:cubicBezTo>
                <a:cubicBezTo>
                  <a:pt x="652384" y="240946"/>
                  <a:pt x="683807" y="223894"/>
                  <a:pt x="718865" y="218955"/>
                </a:cubicBezTo>
                <a:cubicBezTo>
                  <a:pt x="732665" y="216998"/>
                  <a:pt x="726791" y="196125"/>
                  <a:pt x="713178" y="198082"/>
                </a:cubicBezTo>
                <a:close/>
                <a:moveTo>
                  <a:pt x="915697" y="286140"/>
                </a:moveTo>
                <a:cubicBezTo>
                  <a:pt x="912434" y="268621"/>
                  <a:pt x="901711" y="255949"/>
                  <a:pt x="891641" y="257812"/>
                </a:cubicBezTo>
                <a:cubicBezTo>
                  <a:pt x="881571" y="259676"/>
                  <a:pt x="875977" y="275331"/>
                  <a:pt x="879240" y="292849"/>
                </a:cubicBezTo>
                <a:cubicBezTo>
                  <a:pt x="882503" y="310367"/>
                  <a:pt x="893226" y="323040"/>
                  <a:pt x="903296" y="321177"/>
                </a:cubicBezTo>
                <a:cubicBezTo>
                  <a:pt x="913366" y="319313"/>
                  <a:pt x="918961" y="303658"/>
                  <a:pt x="915697" y="286140"/>
                </a:cubicBezTo>
                <a:close/>
                <a:moveTo>
                  <a:pt x="82961" y="1655742"/>
                </a:moveTo>
                <a:cubicBezTo>
                  <a:pt x="70093" y="1631142"/>
                  <a:pt x="62168" y="1603093"/>
                  <a:pt x="52377" y="1577189"/>
                </a:cubicBezTo>
                <a:cubicBezTo>
                  <a:pt x="46690" y="1562093"/>
                  <a:pt x="39976" y="1546159"/>
                  <a:pt x="36526" y="1529945"/>
                </a:cubicBezTo>
                <a:cubicBezTo>
                  <a:pt x="25058" y="1547277"/>
                  <a:pt x="13216" y="1564423"/>
                  <a:pt x="1748" y="1581848"/>
                </a:cubicBezTo>
                <a:cubicBezTo>
                  <a:pt x="-2448" y="1622103"/>
                  <a:pt x="-117" y="1663756"/>
                  <a:pt x="20209" y="1696929"/>
                </a:cubicBezTo>
                <a:cubicBezTo>
                  <a:pt x="51911" y="1748832"/>
                  <a:pt x="101795" y="1752093"/>
                  <a:pt x="144966" y="1729263"/>
                </a:cubicBezTo>
                <a:cubicBezTo>
                  <a:pt x="155036" y="1710627"/>
                  <a:pt x="166598" y="1692829"/>
                  <a:pt x="178067" y="1674937"/>
                </a:cubicBezTo>
                <a:cubicBezTo>
                  <a:pt x="177973" y="1675031"/>
                  <a:pt x="177880" y="1675031"/>
                  <a:pt x="177787" y="1675124"/>
                </a:cubicBezTo>
                <a:cubicBezTo>
                  <a:pt x="142635" y="1695438"/>
                  <a:pt x="103380" y="1694785"/>
                  <a:pt x="82961" y="1655742"/>
                </a:cubicBezTo>
                <a:close/>
                <a:moveTo>
                  <a:pt x="2621638" y="1245458"/>
                </a:moveTo>
                <a:cubicBezTo>
                  <a:pt x="2617442" y="1246389"/>
                  <a:pt x="2613619" y="1248346"/>
                  <a:pt x="2610355" y="1251142"/>
                </a:cubicBezTo>
                <a:cubicBezTo>
                  <a:pt x="2604668" y="1254590"/>
                  <a:pt x="2599353" y="1259342"/>
                  <a:pt x="2593852" y="1263162"/>
                </a:cubicBezTo>
                <a:cubicBezTo>
                  <a:pt x="2590215" y="1273040"/>
                  <a:pt x="2585180" y="1282358"/>
                  <a:pt x="2581357" y="1289626"/>
                </a:cubicBezTo>
                <a:cubicBezTo>
                  <a:pt x="2578467" y="1295217"/>
                  <a:pt x="2575297" y="1300529"/>
                  <a:pt x="2572033" y="1305840"/>
                </a:cubicBezTo>
                <a:cubicBezTo>
                  <a:pt x="2579772" y="1300901"/>
                  <a:pt x="2587604" y="1295869"/>
                  <a:pt x="2595344" y="1290931"/>
                </a:cubicBezTo>
                <a:cubicBezTo>
                  <a:pt x="2604668" y="1284967"/>
                  <a:pt x="2626766" y="1275462"/>
                  <a:pt x="2632453" y="1265399"/>
                </a:cubicBezTo>
                <a:cubicBezTo>
                  <a:pt x="2635904" y="1246110"/>
                  <a:pt x="2632267" y="1239494"/>
                  <a:pt x="2621638" y="1245458"/>
                </a:cubicBezTo>
                <a:close/>
                <a:moveTo>
                  <a:pt x="2384992" y="1313388"/>
                </a:moveTo>
                <a:cubicBezTo>
                  <a:pt x="2386017" y="1308076"/>
                  <a:pt x="2387043" y="1302672"/>
                  <a:pt x="2387975" y="1297360"/>
                </a:cubicBezTo>
                <a:cubicBezTo>
                  <a:pt x="2372031" y="1282358"/>
                  <a:pt x="2362987" y="1284967"/>
                  <a:pt x="2360656" y="1305374"/>
                </a:cubicBezTo>
                <a:cubicBezTo>
                  <a:pt x="2352450" y="1323265"/>
                  <a:pt x="2343219" y="1339852"/>
                  <a:pt x="2330259" y="1354854"/>
                </a:cubicBezTo>
                <a:cubicBezTo>
                  <a:pt x="2300981" y="1388773"/>
                  <a:pt x="2260794" y="1410112"/>
                  <a:pt x="2216691" y="1417100"/>
                </a:cubicBezTo>
                <a:cubicBezTo>
                  <a:pt x="2203078" y="1419337"/>
                  <a:pt x="2197204" y="1398464"/>
                  <a:pt x="2210910" y="1396227"/>
                </a:cubicBezTo>
                <a:cubicBezTo>
                  <a:pt x="2251470" y="1389705"/>
                  <a:pt x="2288021" y="1370975"/>
                  <a:pt x="2314874" y="1339479"/>
                </a:cubicBezTo>
                <a:cubicBezTo>
                  <a:pt x="2333243" y="1317861"/>
                  <a:pt x="2337998" y="1283010"/>
                  <a:pt x="2359350" y="1265212"/>
                </a:cubicBezTo>
                <a:cubicBezTo>
                  <a:pt x="2371378" y="1255242"/>
                  <a:pt x="2389840" y="1251794"/>
                  <a:pt x="2401775" y="1263908"/>
                </a:cubicBezTo>
                <a:cubicBezTo>
                  <a:pt x="2416041" y="1278351"/>
                  <a:pt x="2409141" y="1301833"/>
                  <a:pt x="2405784" y="1319072"/>
                </a:cubicBezTo>
                <a:cubicBezTo>
                  <a:pt x="2404665" y="1324756"/>
                  <a:pt x="2403453" y="1330161"/>
                  <a:pt x="2402148" y="1335472"/>
                </a:cubicBezTo>
                <a:cubicBezTo>
                  <a:pt x="2419770" y="1320190"/>
                  <a:pt x="2436088" y="1303324"/>
                  <a:pt x="2450633" y="1284967"/>
                </a:cubicBezTo>
                <a:cubicBezTo>
                  <a:pt x="2464619" y="1267356"/>
                  <a:pt x="2475808" y="1234462"/>
                  <a:pt x="2494457" y="1221416"/>
                </a:cubicBezTo>
                <a:cubicBezTo>
                  <a:pt x="2516834" y="1205855"/>
                  <a:pt x="2529702" y="1220485"/>
                  <a:pt x="2532499" y="1238935"/>
                </a:cubicBezTo>
                <a:cubicBezTo>
                  <a:pt x="2546485" y="1223932"/>
                  <a:pt x="2562243" y="1205762"/>
                  <a:pt x="2580145" y="1212657"/>
                </a:cubicBezTo>
                <a:cubicBezTo>
                  <a:pt x="2586020" y="1210048"/>
                  <a:pt x="2591241" y="1207066"/>
                  <a:pt x="2591707" y="1204737"/>
                </a:cubicBezTo>
                <a:cubicBezTo>
                  <a:pt x="2594225" y="1190573"/>
                  <a:pt x="2569702" y="1192436"/>
                  <a:pt x="2563642" y="1192995"/>
                </a:cubicBezTo>
                <a:cubicBezTo>
                  <a:pt x="2543408" y="1194673"/>
                  <a:pt x="2520471" y="1204457"/>
                  <a:pt x="2500890" y="1209769"/>
                </a:cubicBezTo>
                <a:cubicBezTo>
                  <a:pt x="2460051" y="1220671"/>
                  <a:pt x="2418931" y="1230735"/>
                  <a:pt x="2378931" y="1244339"/>
                </a:cubicBezTo>
                <a:cubicBezTo>
                  <a:pt x="2308907" y="1268101"/>
                  <a:pt x="2241680" y="1302951"/>
                  <a:pt x="2179302" y="1343113"/>
                </a:cubicBezTo>
                <a:cubicBezTo>
                  <a:pt x="2169698" y="1349263"/>
                  <a:pt x="2160187" y="1355600"/>
                  <a:pt x="2150863" y="1362029"/>
                </a:cubicBezTo>
                <a:cubicBezTo>
                  <a:pt x="2150490" y="1362309"/>
                  <a:pt x="2150117" y="1362682"/>
                  <a:pt x="2149744" y="1363054"/>
                </a:cubicBezTo>
                <a:cubicBezTo>
                  <a:pt x="2118508" y="1391102"/>
                  <a:pt x="2088205" y="1437601"/>
                  <a:pt x="2092867" y="1480558"/>
                </a:cubicBezTo>
                <a:cubicBezTo>
                  <a:pt x="2094638" y="1497051"/>
                  <a:pt x="2100513" y="1510563"/>
                  <a:pt x="2108811" y="1520999"/>
                </a:cubicBezTo>
                <a:cubicBezTo>
                  <a:pt x="2154406" y="1500872"/>
                  <a:pt x="2200374" y="1481769"/>
                  <a:pt x="2246155" y="1462015"/>
                </a:cubicBezTo>
                <a:cubicBezTo>
                  <a:pt x="2303778" y="1437135"/>
                  <a:pt x="2356460" y="1415796"/>
                  <a:pt x="2376320" y="1350941"/>
                </a:cubicBezTo>
                <a:cubicBezTo>
                  <a:pt x="2379957" y="1338454"/>
                  <a:pt x="2382567" y="1325874"/>
                  <a:pt x="2384992" y="1313388"/>
                </a:cubicBezTo>
                <a:close/>
                <a:moveTo>
                  <a:pt x="2168019" y="1623594"/>
                </a:moveTo>
                <a:cubicBezTo>
                  <a:pt x="2192728" y="1637757"/>
                  <a:pt x="2217624" y="1640646"/>
                  <a:pt x="2232822" y="1610548"/>
                </a:cubicBezTo>
                <a:cubicBezTo>
                  <a:pt x="2253335" y="1569734"/>
                  <a:pt x="2262379" y="1522770"/>
                  <a:pt x="2264804" y="1477110"/>
                </a:cubicBezTo>
                <a:cubicBezTo>
                  <a:pt x="2261633" y="1478508"/>
                  <a:pt x="2258557" y="1479906"/>
                  <a:pt x="2255480" y="1481303"/>
                </a:cubicBezTo>
                <a:cubicBezTo>
                  <a:pt x="2252216" y="1534884"/>
                  <a:pt x="2212682" y="1588836"/>
                  <a:pt x="2168019" y="1623594"/>
                </a:cubicBezTo>
                <a:close/>
                <a:moveTo>
                  <a:pt x="2201400" y="1559018"/>
                </a:moveTo>
                <a:cubicBezTo>
                  <a:pt x="2166714" y="1578400"/>
                  <a:pt x="2120467" y="1574766"/>
                  <a:pt x="2091375" y="1536934"/>
                </a:cubicBezTo>
                <a:cubicBezTo>
                  <a:pt x="2059207" y="1495095"/>
                  <a:pt x="2067878" y="1442633"/>
                  <a:pt x="2092680" y="1399303"/>
                </a:cubicBezTo>
                <a:cubicBezTo>
                  <a:pt x="2082331" y="1409459"/>
                  <a:pt x="2073659" y="1421201"/>
                  <a:pt x="2067785" y="1434991"/>
                </a:cubicBezTo>
                <a:cubicBezTo>
                  <a:pt x="2046992" y="1483540"/>
                  <a:pt x="2072354" y="1533300"/>
                  <a:pt x="2105361" y="1569082"/>
                </a:cubicBezTo>
                <a:cubicBezTo>
                  <a:pt x="2115711" y="1580264"/>
                  <a:pt x="2131655" y="1597037"/>
                  <a:pt x="2149185" y="1610641"/>
                </a:cubicBezTo>
                <a:cubicBezTo>
                  <a:pt x="2168019" y="1596757"/>
                  <a:pt x="2186574" y="1578959"/>
                  <a:pt x="2201400" y="1559018"/>
                </a:cubicBezTo>
                <a:close/>
                <a:moveTo>
                  <a:pt x="770521" y="969263"/>
                </a:moveTo>
                <a:cubicBezTo>
                  <a:pt x="758306" y="986782"/>
                  <a:pt x="741709" y="998989"/>
                  <a:pt x="723527" y="1005978"/>
                </a:cubicBezTo>
                <a:cubicBezTo>
                  <a:pt x="723527" y="1005978"/>
                  <a:pt x="723527" y="1006071"/>
                  <a:pt x="723621" y="1006071"/>
                </a:cubicBezTo>
                <a:cubicBezTo>
                  <a:pt x="752992" y="1100931"/>
                  <a:pt x="774064" y="1199705"/>
                  <a:pt x="786279" y="1298851"/>
                </a:cubicBezTo>
                <a:cubicBezTo>
                  <a:pt x="809775" y="1213123"/>
                  <a:pt x="829729" y="1126463"/>
                  <a:pt x="845673" y="1039151"/>
                </a:cubicBezTo>
                <a:cubicBezTo>
                  <a:pt x="820778" y="1015669"/>
                  <a:pt x="795789" y="992280"/>
                  <a:pt x="770707" y="968891"/>
                </a:cubicBezTo>
                <a:cubicBezTo>
                  <a:pt x="770614" y="968984"/>
                  <a:pt x="770614" y="969077"/>
                  <a:pt x="770521" y="969263"/>
                </a:cubicBezTo>
                <a:close/>
                <a:moveTo>
                  <a:pt x="602500" y="959572"/>
                </a:moveTo>
                <a:cubicBezTo>
                  <a:pt x="569773" y="979048"/>
                  <a:pt x="536019" y="996939"/>
                  <a:pt x="502919" y="1015855"/>
                </a:cubicBezTo>
                <a:cubicBezTo>
                  <a:pt x="506648" y="1095992"/>
                  <a:pt x="515320" y="1175850"/>
                  <a:pt x="528933" y="1254869"/>
                </a:cubicBezTo>
                <a:cubicBezTo>
                  <a:pt x="539190" y="1261578"/>
                  <a:pt x="546183" y="1273133"/>
                  <a:pt x="545437" y="1289440"/>
                </a:cubicBezTo>
                <a:cubicBezTo>
                  <a:pt x="544877" y="1302299"/>
                  <a:pt x="544131" y="1315252"/>
                  <a:pt x="543106" y="1328297"/>
                </a:cubicBezTo>
                <a:cubicBezTo>
                  <a:pt x="547861" y="1350475"/>
                  <a:pt x="552896" y="1372559"/>
                  <a:pt x="558397" y="1394550"/>
                </a:cubicBezTo>
                <a:cubicBezTo>
                  <a:pt x="570052" y="1260460"/>
                  <a:pt x="597838" y="1126370"/>
                  <a:pt x="636440" y="998989"/>
                </a:cubicBezTo>
                <a:cubicBezTo>
                  <a:pt x="622174" y="990136"/>
                  <a:pt x="610146" y="976998"/>
                  <a:pt x="602500" y="959572"/>
                </a:cubicBezTo>
                <a:close/>
                <a:moveTo>
                  <a:pt x="514854" y="660455"/>
                </a:moveTo>
                <a:cubicBezTo>
                  <a:pt x="516532" y="642564"/>
                  <a:pt x="518210" y="624673"/>
                  <a:pt x="519889" y="606689"/>
                </a:cubicBezTo>
                <a:cubicBezTo>
                  <a:pt x="519982" y="605757"/>
                  <a:pt x="520168" y="604918"/>
                  <a:pt x="520448" y="604080"/>
                </a:cubicBezTo>
                <a:cubicBezTo>
                  <a:pt x="510751" y="590289"/>
                  <a:pt x="503105" y="574168"/>
                  <a:pt x="497791" y="555531"/>
                </a:cubicBezTo>
                <a:cubicBezTo>
                  <a:pt x="461053" y="577989"/>
                  <a:pt x="421053" y="512854"/>
                  <a:pt x="402125" y="464678"/>
                </a:cubicBezTo>
                <a:cubicBezTo>
                  <a:pt x="422638" y="537361"/>
                  <a:pt x="462359" y="604266"/>
                  <a:pt x="514854" y="660455"/>
                </a:cubicBezTo>
                <a:close/>
                <a:moveTo>
                  <a:pt x="511590" y="755595"/>
                </a:moveTo>
                <a:cubicBezTo>
                  <a:pt x="510285" y="754943"/>
                  <a:pt x="509166" y="754011"/>
                  <a:pt x="508327" y="752800"/>
                </a:cubicBezTo>
                <a:cubicBezTo>
                  <a:pt x="501427" y="832191"/>
                  <a:pt x="499282" y="911956"/>
                  <a:pt x="502080" y="991534"/>
                </a:cubicBezTo>
                <a:cubicBezTo>
                  <a:pt x="557651" y="960318"/>
                  <a:pt x="614901" y="931245"/>
                  <a:pt x="665065" y="891828"/>
                </a:cubicBezTo>
                <a:cubicBezTo>
                  <a:pt x="596160" y="874217"/>
                  <a:pt x="550099" y="812250"/>
                  <a:pt x="511590" y="755595"/>
                </a:cubicBezTo>
                <a:close/>
                <a:moveTo>
                  <a:pt x="57692" y="1494349"/>
                </a:moveTo>
                <a:cubicBezTo>
                  <a:pt x="57692" y="1494349"/>
                  <a:pt x="57692" y="1494442"/>
                  <a:pt x="57692" y="1494442"/>
                </a:cubicBezTo>
                <a:cubicBezTo>
                  <a:pt x="57413" y="1496865"/>
                  <a:pt x="57226" y="1499288"/>
                  <a:pt x="57226" y="1501897"/>
                </a:cubicBezTo>
                <a:cubicBezTo>
                  <a:pt x="64685" y="1491740"/>
                  <a:pt x="71958" y="1480931"/>
                  <a:pt x="78858" y="1469749"/>
                </a:cubicBezTo>
                <a:cubicBezTo>
                  <a:pt x="65431" y="1471613"/>
                  <a:pt x="59277" y="1481117"/>
                  <a:pt x="57692" y="1494349"/>
                </a:cubicBezTo>
                <a:close/>
                <a:moveTo>
                  <a:pt x="333127" y="1204364"/>
                </a:moveTo>
                <a:cubicBezTo>
                  <a:pt x="318581" y="1209210"/>
                  <a:pt x="305248" y="1218714"/>
                  <a:pt x="291821" y="1226541"/>
                </a:cubicBezTo>
                <a:cubicBezTo>
                  <a:pt x="291541" y="1231760"/>
                  <a:pt x="291261" y="1236978"/>
                  <a:pt x="290982" y="1242103"/>
                </a:cubicBezTo>
                <a:cubicBezTo>
                  <a:pt x="307392" y="1241824"/>
                  <a:pt x="323616" y="1243967"/>
                  <a:pt x="339281" y="1249558"/>
                </a:cubicBezTo>
                <a:cubicBezTo>
                  <a:pt x="349444" y="1242942"/>
                  <a:pt x="364735" y="1234462"/>
                  <a:pt x="369584" y="1224119"/>
                </a:cubicBezTo>
                <a:cubicBezTo>
                  <a:pt x="379934" y="1202128"/>
                  <a:pt x="346833" y="1199798"/>
                  <a:pt x="333127" y="1204364"/>
                </a:cubicBezTo>
                <a:close/>
                <a:moveTo>
                  <a:pt x="108509" y="1652108"/>
                </a:moveTo>
                <a:cubicBezTo>
                  <a:pt x="124080" y="1667576"/>
                  <a:pt x="147483" y="1667483"/>
                  <a:pt x="166784" y="1656301"/>
                </a:cubicBezTo>
                <a:cubicBezTo>
                  <a:pt x="184687" y="1645958"/>
                  <a:pt x="215456" y="1626948"/>
                  <a:pt x="212939" y="1601602"/>
                </a:cubicBezTo>
                <a:cubicBezTo>
                  <a:pt x="178253" y="1620891"/>
                  <a:pt x="134430" y="1641951"/>
                  <a:pt x="108509" y="1652108"/>
                </a:cubicBezTo>
                <a:close/>
                <a:moveTo>
                  <a:pt x="364456" y="1445521"/>
                </a:moveTo>
                <a:cubicBezTo>
                  <a:pt x="354572" y="1435178"/>
                  <a:pt x="334805" y="1437973"/>
                  <a:pt x="321565" y="1438532"/>
                </a:cubicBezTo>
                <a:cubicBezTo>
                  <a:pt x="303010" y="1439278"/>
                  <a:pt x="285574" y="1443564"/>
                  <a:pt x="268231" y="1449994"/>
                </a:cubicBezTo>
                <a:cubicBezTo>
                  <a:pt x="255177" y="1454839"/>
                  <a:pt x="249489" y="1433967"/>
                  <a:pt x="262450" y="1429121"/>
                </a:cubicBezTo>
                <a:cubicBezTo>
                  <a:pt x="286693" y="1420082"/>
                  <a:pt x="330702" y="1408714"/>
                  <a:pt x="360633" y="1418684"/>
                </a:cubicBezTo>
                <a:cubicBezTo>
                  <a:pt x="359234" y="1409087"/>
                  <a:pt x="357649" y="1399489"/>
                  <a:pt x="356064" y="1389891"/>
                </a:cubicBezTo>
                <a:cubicBezTo>
                  <a:pt x="323336" y="1383461"/>
                  <a:pt x="287532" y="1383275"/>
                  <a:pt x="256762" y="1397252"/>
                </a:cubicBezTo>
                <a:cubicBezTo>
                  <a:pt x="244175" y="1402937"/>
                  <a:pt x="233172" y="1384300"/>
                  <a:pt x="245853" y="1378616"/>
                </a:cubicBezTo>
                <a:cubicBezTo>
                  <a:pt x="279326" y="1363520"/>
                  <a:pt x="316157" y="1361564"/>
                  <a:pt x="351961" y="1367341"/>
                </a:cubicBezTo>
                <a:cubicBezTo>
                  <a:pt x="346926" y="1346375"/>
                  <a:pt x="335831" y="1331745"/>
                  <a:pt x="312054" y="1332211"/>
                </a:cubicBezTo>
                <a:cubicBezTo>
                  <a:pt x="290795" y="1332677"/>
                  <a:pt x="270469" y="1333236"/>
                  <a:pt x="249396" y="1336963"/>
                </a:cubicBezTo>
                <a:cubicBezTo>
                  <a:pt x="235783" y="1339386"/>
                  <a:pt x="229909" y="1318606"/>
                  <a:pt x="243615" y="1316090"/>
                </a:cubicBezTo>
                <a:cubicBezTo>
                  <a:pt x="270002" y="1311338"/>
                  <a:pt x="295364" y="1310686"/>
                  <a:pt x="322124" y="1310033"/>
                </a:cubicBezTo>
                <a:cubicBezTo>
                  <a:pt x="336856" y="1309661"/>
                  <a:pt x="347206" y="1309754"/>
                  <a:pt x="357183" y="1320936"/>
                </a:cubicBezTo>
                <a:cubicBezTo>
                  <a:pt x="359607" y="1315904"/>
                  <a:pt x="361938" y="1310872"/>
                  <a:pt x="363989" y="1305654"/>
                </a:cubicBezTo>
                <a:cubicBezTo>
                  <a:pt x="369491" y="1291490"/>
                  <a:pt x="368931" y="1291024"/>
                  <a:pt x="355971" y="1282172"/>
                </a:cubicBezTo>
                <a:cubicBezTo>
                  <a:pt x="330143" y="1264560"/>
                  <a:pt x="303010" y="1260833"/>
                  <a:pt x="272240" y="1264840"/>
                </a:cubicBezTo>
                <a:cubicBezTo>
                  <a:pt x="246133" y="1268194"/>
                  <a:pt x="220957" y="1276581"/>
                  <a:pt x="196435" y="1285806"/>
                </a:cubicBezTo>
                <a:cubicBezTo>
                  <a:pt x="158020" y="1300156"/>
                  <a:pt x="143661" y="1314227"/>
                  <a:pt x="141330" y="1357184"/>
                </a:cubicBezTo>
                <a:cubicBezTo>
                  <a:pt x="137973" y="1419896"/>
                  <a:pt x="99651" y="1483074"/>
                  <a:pt x="61235" y="1532181"/>
                </a:cubicBezTo>
                <a:cubicBezTo>
                  <a:pt x="68322" y="1563118"/>
                  <a:pt x="82774" y="1596291"/>
                  <a:pt x="87157" y="1607939"/>
                </a:cubicBezTo>
                <a:cubicBezTo>
                  <a:pt x="90233" y="1616139"/>
                  <a:pt x="93031" y="1625178"/>
                  <a:pt x="96667" y="1633471"/>
                </a:cubicBezTo>
                <a:cubicBezTo>
                  <a:pt x="152239" y="1613250"/>
                  <a:pt x="247158" y="1552588"/>
                  <a:pt x="288744" y="1514104"/>
                </a:cubicBezTo>
                <a:cubicBezTo>
                  <a:pt x="312334" y="1492299"/>
                  <a:pt x="339001" y="1476178"/>
                  <a:pt x="369864" y="1479533"/>
                </a:cubicBezTo>
                <a:cubicBezTo>
                  <a:pt x="368092" y="1468258"/>
                  <a:pt x="366414" y="1456983"/>
                  <a:pt x="364735" y="1445614"/>
                </a:cubicBezTo>
                <a:cubicBezTo>
                  <a:pt x="364642" y="1445614"/>
                  <a:pt x="364549" y="1445614"/>
                  <a:pt x="364456" y="1445521"/>
                </a:cubicBezTo>
                <a:close/>
                <a:moveTo>
                  <a:pt x="875697" y="782805"/>
                </a:moveTo>
                <a:cubicBezTo>
                  <a:pt x="835417" y="831353"/>
                  <a:pt x="786745" y="884653"/>
                  <a:pt x="723341" y="894810"/>
                </a:cubicBezTo>
                <a:cubicBezTo>
                  <a:pt x="765486" y="934506"/>
                  <a:pt x="807911" y="973923"/>
                  <a:pt x="850056" y="1013619"/>
                </a:cubicBezTo>
                <a:cubicBezTo>
                  <a:pt x="864508" y="930313"/>
                  <a:pt x="875231" y="846262"/>
                  <a:pt x="881944" y="761838"/>
                </a:cubicBezTo>
                <a:cubicBezTo>
                  <a:pt x="881012" y="766777"/>
                  <a:pt x="880172" y="771809"/>
                  <a:pt x="879240" y="776748"/>
                </a:cubicBezTo>
                <a:cubicBezTo>
                  <a:pt x="878774" y="779636"/>
                  <a:pt x="877468" y="781593"/>
                  <a:pt x="875697" y="782805"/>
                </a:cubicBezTo>
                <a:close/>
                <a:moveTo>
                  <a:pt x="891082" y="58401"/>
                </a:moveTo>
                <a:cubicBezTo>
                  <a:pt x="821524" y="-5895"/>
                  <a:pt x="715042" y="-16611"/>
                  <a:pt x="631032" y="23830"/>
                </a:cubicBezTo>
                <a:cubicBezTo>
                  <a:pt x="629354" y="25694"/>
                  <a:pt x="626743" y="26812"/>
                  <a:pt x="623200" y="26346"/>
                </a:cubicBezTo>
                <a:cubicBezTo>
                  <a:pt x="552616" y="17587"/>
                  <a:pt x="489026" y="71446"/>
                  <a:pt x="452848" y="127170"/>
                </a:cubicBezTo>
                <a:cubicBezTo>
                  <a:pt x="415645" y="184384"/>
                  <a:pt x="393733" y="251569"/>
                  <a:pt x="387952" y="319499"/>
                </a:cubicBezTo>
                <a:cubicBezTo>
                  <a:pt x="385435" y="349411"/>
                  <a:pt x="386461" y="378950"/>
                  <a:pt x="390377" y="407837"/>
                </a:cubicBezTo>
                <a:cubicBezTo>
                  <a:pt x="390936" y="381745"/>
                  <a:pt x="399328" y="355561"/>
                  <a:pt x="426368" y="345870"/>
                </a:cubicBezTo>
                <a:cubicBezTo>
                  <a:pt x="443897" y="339534"/>
                  <a:pt x="459002" y="343447"/>
                  <a:pt x="471683" y="352207"/>
                </a:cubicBezTo>
                <a:cubicBezTo>
                  <a:pt x="456205" y="237685"/>
                  <a:pt x="516905" y="123349"/>
                  <a:pt x="627862" y="78249"/>
                </a:cubicBezTo>
                <a:cubicBezTo>
                  <a:pt x="730707" y="36410"/>
                  <a:pt x="851175" y="67812"/>
                  <a:pt x="921572" y="153727"/>
                </a:cubicBezTo>
                <a:cubicBezTo>
                  <a:pt x="942364" y="179166"/>
                  <a:pt x="957283" y="207866"/>
                  <a:pt x="967726" y="238523"/>
                </a:cubicBezTo>
                <a:cubicBezTo>
                  <a:pt x="967353" y="171432"/>
                  <a:pt x="940499" y="103967"/>
                  <a:pt x="891082" y="58401"/>
                </a:cubicBezTo>
                <a:close/>
                <a:moveTo>
                  <a:pt x="2508909" y="1263255"/>
                </a:moveTo>
                <a:cubicBezTo>
                  <a:pt x="2508909" y="1261485"/>
                  <a:pt x="2509375" y="1259714"/>
                  <a:pt x="2510401" y="1258224"/>
                </a:cubicBezTo>
                <a:cubicBezTo>
                  <a:pt x="2511333" y="1254776"/>
                  <a:pt x="2511893" y="1251514"/>
                  <a:pt x="2511520" y="1249185"/>
                </a:cubicBezTo>
                <a:cubicBezTo>
                  <a:pt x="2509096" y="1230921"/>
                  <a:pt x="2499678" y="1252726"/>
                  <a:pt x="2493897" y="1260553"/>
                </a:cubicBezTo>
                <a:cubicBezTo>
                  <a:pt x="2484293" y="1273599"/>
                  <a:pt x="2476181" y="1287576"/>
                  <a:pt x="2466018" y="1300342"/>
                </a:cubicBezTo>
                <a:cubicBezTo>
                  <a:pt x="2443920" y="1327831"/>
                  <a:pt x="2418465" y="1351872"/>
                  <a:pt x="2390120" y="1372745"/>
                </a:cubicBezTo>
                <a:cubicBezTo>
                  <a:pt x="2384246" y="1386723"/>
                  <a:pt x="2376973" y="1399396"/>
                  <a:pt x="2367928" y="1410764"/>
                </a:cubicBezTo>
                <a:cubicBezTo>
                  <a:pt x="2430027" y="1388120"/>
                  <a:pt x="2481589" y="1339572"/>
                  <a:pt x="2504154" y="1276115"/>
                </a:cubicBezTo>
                <a:cubicBezTo>
                  <a:pt x="2505273" y="1273133"/>
                  <a:pt x="2507231" y="1268287"/>
                  <a:pt x="2508909" y="1263255"/>
                </a:cubicBezTo>
                <a:close/>
                <a:moveTo>
                  <a:pt x="2551707" y="1250210"/>
                </a:moveTo>
                <a:cubicBezTo>
                  <a:pt x="2549562" y="1253005"/>
                  <a:pt x="2547418" y="1255708"/>
                  <a:pt x="2545366" y="1258503"/>
                </a:cubicBezTo>
                <a:cubicBezTo>
                  <a:pt x="2538093" y="1264094"/>
                  <a:pt x="2535483" y="1268008"/>
                  <a:pt x="2528397" y="1272015"/>
                </a:cubicBezTo>
                <a:cubicBezTo>
                  <a:pt x="2516089" y="1315065"/>
                  <a:pt x="2490447" y="1353084"/>
                  <a:pt x="2457067" y="1382436"/>
                </a:cubicBezTo>
                <a:cubicBezTo>
                  <a:pt x="2482056" y="1370136"/>
                  <a:pt x="2504713" y="1353363"/>
                  <a:pt x="2524387" y="1332397"/>
                </a:cubicBezTo>
                <a:cubicBezTo>
                  <a:pt x="2541916" y="1313761"/>
                  <a:pt x="2556555" y="1292422"/>
                  <a:pt x="2567278" y="1269219"/>
                </a:cubicBezTo>
                <a:cubicBezTo>
                  <a:pt x="2580798" y="1251701"/>
                  <a:pt x="2575577" y="1245365"/>
                  <a:pt x="2551707" y="1250210"/>
                </a:cubicBezTo>
                <a:close/>
                <a:moveTo>
                  <a:pt x="2224523" y="1494535"/>
                </a:moveTo>
                <a:cubicBezTo>
                  <a:pt x="2191796" y="1508420"/>
                  <a:pt x="2159068" y="1522211"/>
                  <a:pt x="2126527" y="1536468"/>
                </a:cubicBezTo>
                <a:cubicBezTo>
                  <a:pt x="2161679" y="1558179"/>
                  <a:pt x="2212775" y="1545879"/>
                  <a:pt x="2224523" y="1494535"/>
                </a:cubicBezTo>
                <a:close/>
              </a:path>
            </a:pathLst>
          </a:custGeom>
          <a:solidFill>
            <a:srgbClr val="FFFFFF"/>
          </a:solidFill>
          <a:ln w="9314" cap="flat">
            <a:noFill/>
            <a:prstDash val="solid"/>
            <a:miter/>
          </a:ln>
        </p:spPr>
        <p:txBody>
          <a:bodyPr rtlCol="0" anchor="ctr"/>
          <a:lstStyle/>
          <a:p>
            <a:endParaRPr lang="en-GB" sz="1050"/>
          </a:p>
        </p:txBody>
      </p:sp>
      <p:sp>
        <p:nvSpPr>
          <p:cNvPr id="4" name="Freeform: Shape 3">
            <a:extLst>
              <a:ext uri="{FF2B5EF4-FFF2-40B4-BE49-F238E27FC236}">
                <a16:creationId xmlns:a16="http://schemas.microsoft.com/office/drawing/2014/main" id="{B9D8EE0B-A07C-5E96-EBDA-DE28E30BFEAA}"/>
              </a:ext>
            </a:extLst>
          </p:cNvPr>
          <p:cNvSpPr/>
          <p:nvPr/>
        </p:nvSpPr>
        <p:spPr>
          <a:xfrm>
            <a:off x="1248697" y="10047992"/>
            <a:ext cx="1850933" cy="1599992"/>
          </a:xfrm>
          <a:custGeom>
            <a:avLst/>
            <a:gdLst>
              <a:gd name="connsiteX0" fmla="*/ 2467911 w 2467910"/>
              <a:gd name="connsiteY0" fmla="*/ 736788 h 2133323"/>
              <a:gd name="connsiteX1" fmla="*/ 2448237 w 2467910"/>
              <a:gd name="connsiteY1" fmla="*/ 851590 h 2133323"/>
              <a:gd name="connsiteX2" fmla="*/ 2410474 w 2467910"/>
              <a:gd name="connsiteY2" fmla="*/ 921477 h 2133323"/>
              <a:gd name="connsiteX3" fmla="*/ 2396768 w 2467910"/>
              <a:gd name="connsiteY3" fmla="*/ 928465 h 2133323"/>
              <a:gd name="connsiteX4" fmla="*/ 2393225 w 2467910"/>
              <a:gd name="connsiteY4" fmla="*/ 930515 h 2133323"/>
              <a:gd name="connsiteX5" fmla="*/ 1892706 w 2467910"/>
              <a:gd name="connsiteY5" fmla="*/ 1021276 h 2133323"/>
              <a:gd name="connsiteX6" fmla="*/ 1663053 w 2467910"/>
              <a:gd name="connsiteY6" fmla="*/ 924831 h 2133323"/>
              <a:gd name="connsiteX7" fmla="*/ 1468832 w 2467910"/>
              <a:gd name="connsiteY7" fmla="*/ 803134 h 2133323"/>
              <a:gd name="connsiteX8" fmla="*/ 1438435 w 2467910"/>
              <a:gd name="connsiteY8" fmla="*/ 1383757 h 2133323"/>
              <a:gd name="connsiteX9" fmla="*/ 1517131 w 2467910"/>
              <a:gd name="connsiteY9" fmla="*/ 2048710 h 2133323"/>
              <a:gd name="connsiteX10" fmla="*/ 1516385 w 2467910"/>
              <a:gd name="connsiteY10" fmla="*/ 2055699 h 2133323"/>
              <a:gd name="connsiteX11" fmla="*/ 1510511 w 2467910"/>
              <a:gd name="connsiteY11" fmla="*/ 2060078 h 2133323"/>
              <a:gd name="connsiteX12" fmla="*/ 927940 w 2467910"/>
              <a:gd name="connsiteY12" fmla="*/ 2110677 h 2133323"/>
              <a:gd name="connsiteX13" fmla="*/ 920108 w 2467910"/>
              <a:gd name="connsiteY13" fmla="*/ 2105831 h 2133323"/>
              <a:gd name="connsiteX14" fmla="*/ 919921 w 2467910"/>
              <a:gd name="connsiteY14" fmla="*/ 2105365 h 2133323"/>
              <a:gd name="connsiteX15" fmla="*/ 919735 w 2467910"/>
              <a:gd name="connsiteY15" fmla="*/ 2104992 h 2133323"/>
              <a:gd name="connsiteX16" fmla="*/ 918989 w 2467910"/>
              <a:gd name="connsiteY16" fmla="*/ 2101545 h 2133323"/>
              <a:gd name="connsiteX17" fmla="*/ 843090 w 2467910"/>
              <a:gd name="connsiteY17" fmla="*/ 1640103 h 2133323"/>
              <a:gd name="connsiteX18" fmla="*/ 743695 w 2467910"/>
              <a:gd name="connsiteY18" fmla="*/ 2106577 h 2133323"/>
              <a:gd name="connsiteX19" fmla="*/ 741178 w 2467910"/>
              <a:gd name="connsiteY19" fmla="*/ 2111795 h 2133323"/>
              <a:gd name="connsiteX20" fmla="*/ 735583 w 2467910"/>
              <a:gd name="connsiteY20" fmla="*/ 2114590 h 2133323"/>
              <a:gd name="connsiteX21" fmla="*/ 255391 w 2467910"/>
              <a:gd name="connsiteY21" fmla="*/ 2045821 h 2133323"/>
              <a:gd name="connsiteX22" fmla="*/ 250356 w 2467910"/>
              <a:gd name="connsiteY22" fmla="*/ 2036410 h 2133323"/>
              <a:gd name="connsiteX23" fmla="*/ 250450 w 2467910"/>
              <a:gd name="connsiteY23" fmla="*/ 2033614 h 2133323"/>
              <a:gd name="connsiteX24" fmla="*/ 397304 w 2467910"/>
              <a:gd name="connsiteY24" fmla="*/ 1034601 h 2133323"/>
              <a:gd name="connsiteX25" fmla="*/ 399635 w 2467910"/>
              <a:gd name="connsiteY25" fmla="*/ 1029476 h 2133323"/>
              <a:gd name="connsiteX26" fmla="*/ 383225 w 2467910"/>
              <a:gd name="connsiteY26" fmla="*/ 1000216 h 2133323"/>
              <a:gd name="connsiteX27" fmla="*/ 278515 w 2467910"/>
              <a:gd name="connsiteY27" fmla="*/ 1250878 h 2133323"/>
              <a:gd name="connsiteX28" fmla="*/ 78233 w 2467910"/>
              <a:gd name="connsiteY28" fmla="*/ 1316293 h 2133323"/>
              <a:gd name="connsiteX29" fmla="*/ 19957 w 2467910"/>
              <a:gd name="connsiteY29" fmla="*/ 1207828 h 2133323"/>
              <a:gd name="connsiteX30" fmla="*/ 4 w 2467910"/>
              <a:gd name="connsiteY30" fmla="*/ 1074110 h 2133323"/>
              <a:gd name="connsiteX31" fmla="*/ 75622 w 2467910"/>
              <a:gd name="connsiteY31" fmla="*/ 827269 h 2133323"/>
              <a:gd name="connsiteX32" fmla="*/ 86905 w 2467910"/>
              <a:gd name="connsiteY32" fmla="*/ 770427 h 2133323"/>
              <a:gd name="connsiteX33" fmla="*/ 117954 w 2467910"/>
              <a:gd name="connsiteY33" fmla="*/ 719549 h 2133323"/>
              <a:gd name="connsiteX34" fmla="*/ 118047 w 2467910"/>
              <a:gd name="connsiteY34" fmla="*/ 718897 h 2133323"/>
              <a:gd name="connsiteX35" fmla="*/ 173526 w 2467910"/>
              <a:gd name="connsiteY35" fmla="*/ 429098 h 2133323"/>
              <a:gd name="connsiteX36" fmla="*/ 258189 w 2467910"/>
              <a:gd name="connsiteY36" fmla="*/ 259785 h 2133323"/>
              <a:gd name="connsiteX37" fmla="*/ 364763 w 2467910"/>
              <a:gd name="connsiteY37" fmla="*/ 212075 h 2133323"/>
              <a:gd name="connsiteX38" fmla="*/ 446443 w 2467910"/>
              <a:gd name="connsiteY38" fmla="*/ 170889 h 2133323"/>
              <a:gd name="connsiteX39" fmla="*/ 445137 w 2467910"/>
              <a:gd name="connsiteY39" fmla="*/ 195116 h 2133323"/>
              <a:gd name="connsiteX40" fmla="*/ 428074 w 2467910"/>
              <a:gd name="connsiteY40" fmla="*/ 516877 h 2133323"/>
              <a:gd name="connsiteX41" fmla="*/ 377164 w 2467910"/>
              <a:gd name="connsiteY41" fmla="*/ 532065 h 2133323"/>
              <a:gd name="connsiteX42" fmla="*/ 317210 w 2467910"/>
              <a:gd name="connsiteY42" fmla="*/ 564307 h 2133323"/>
              <a:gd name="connsiteX43" fmla="*/ 300334 w 2467910"/>
              <a:gd name="connsiteY43" fmla="*/ 631957 h 2133323"/>
              <a:gd name="connsiteX44" fmla="*/ 271802 w 2467910"/>
              <a:gd name="connsiteY44" fmla="*/ 717779 h 2133323"/>
              <a:gd name="connsiteX45" fmla="*/ 218561 w 2467910"/>
              <a:gd name="connsiteY45" fmla="*/ 756636 h 2133323"/>
              <a:gd name="connsiteX46" fmla="*/ 218281 w 2467910"/>
              <a:gd name="connsiteY46" fmla="*/ 757102 h 2133323"/>
              <a:gd name="connsiteX47" fmla="*/ 190775 w 2467910"/>
              <a:gd name="connsiteY47" fmla="*/ 799966 h 2133323"/>
              <a:gd name="connsiteX48" fmla="*/ 182477 w 2467910"/>
              <a:gd name="connsiteY48" fmla="*/ 851030 h 2133323"/>
              <a:gd name="connsiteX49" fmla="*/ 200939 w 2467910"/>
              <a:gd name="connsiteY49" fmla="*/ 966111 h 2133323"/>
              <a:gd name="connsiteX50" fmla="*/ 325695 w 2467910"/>
              <a:gd name="connsiteY50" fmla="*/ 998446 h 2133323"/>
              <a:gd name="connsiteX51" fmla="*/ 369239 w 2467910"/>
              <a:gd name="connsiteY51" fmla="*/ 964154 h 2133323"/>
              <a:gd name="connsiteX52" fmla="*/ 373621 w 2467910"/>
              <a:gd name="connsiteY52" fmla="*/ 960054 h 2133323"/>
              <a:gd name="connsiteX53" fmla="*/ 374460 w 2467910"/>
              <a:gd name="connsiteY53" fmla="*/ 959682 h 2133323"/>
              <a:gd name="connsiteX54" fmla="*/ 413062 w 2467910"/>
              <a:gd name="connsiteY54" fmla="*/ 892776 h 2133323"/>
              <a:gd name="connsiteX55" fmla="*/ 414088 w 2467910"/>
              <a:gd name="connsiteY55" fmla="*/ 887465 h 2133323"/>
              <a:gd name="connsiteX56" fmla="*/ 413435 w 2467910"/>
              <a:gd name="connsiteY56" fmla="*/ 859417 h 2133323"/>
              <a:gd name="connsiteX57" fmla="*/ 436839 w 2467910"/>
              <a:gd name="connsiteY57" fmla="*/ 843669 h 2133323"/>
              <a:gd name="connsiteX58" fmla="*/ 453809 w 2467910"/>
              <a:gd name="connsiteY58" fmla="*/ 828201 h 2133323"/>
              <a:gd name="connsiteX59" fmla="*/ 615582 w 2467910"/>
              <a:gd name="connsiteY59" fmla="*/ 826617 h 2133323"/>
              <a:gd name="connsiteX60" fmla="*/ 715909 w 2467910"/>
              <a:gd name="connsiteY60" fmla="*/ 659074 h 2133323"/>
              <a:gd name="connsiteX61" fmla="*/ 723835 w 2467910"/>
              <a:gd name="connsiteY61" fmla="*/ 597480 h 2133323"/>
              <a:gd name="connsiteX62" fmla="*/ 739127 w 2467910"/>
              <a:gd name="connsiteY62" fmla="*/ 663733 h 2133323"/>
              <a:gd name="connsiteX63" fmla="*/ 756469 w 2467910"/>
              <a:gd name="connsiteY63" fmla="*/ 728309 h 2133323"/>
              <a:gd name="connsiteX64" fmla="*/ 836657 w 2467910"/>
              <a:gd name="connsiteY64" fmla="*/ 951854 h 2133323"/>
              <a:gd name="connsiteX65" fmla="*/ 951250 w 2467910"/>
              <a:gd name="connsiteY65" fmla="*/ 623571 h 2133323"/>
              <a:gd name="connsiteX66" fmla="*/ 967008 w 2467910"/>
              <a:gd name="connsiteY66" fmla="*/ 568127 h 2133323"/>
              <a:gd name="connsiteX67" fmla="*/ 1026402 w 2467910"/>
              <a:gd name="connsiteY67" fmla="*/ 308426 h 2133323"/>
              <a:gd name="connsiteX68" fmla="*/ 1030878 w 2467910"/>
              <a:gd name="connsiteY68" fmla="*/ 282894 h 2133323"/>
              <a:gd name="connsiteX69" fmla="*/ 1062767 w 2467910"/>
              <a:gd name="connsiteY69" fmla="*/ 31114 h 2133323"/>
              <a:gd name="connsiteX70" fmla="*/ 1065937 w 2467910"/>
              <a:gd name="connsiteY70" fmla="*/ 13689 h 2133323"/>
              <a:gd name="connsiteX71" fmla="*/ 1077499 w 2467910"/>
              <a:gd name="connsiteY71" fmla="*/ 9496 h 2133323"/>
              <a:gd name="connsiteX72" fmla="*/ 1078991 w 2467910"/>
              <a:gd name="connsiteY72" fmla="*/ 10055 h 2133323"/>
              <a:gd name="connsiteX73" fmla="*/ 1080109 w 2467910"/>
              <a:gd name="connsiteY73" fmla="*/ 10521 h 2133323"/>
              <a:gd name="connsiteX74" fmla="*/ 1347059 w 2467910"/>
              <a:gd name="connsiteY74" fmla="*/ 120104 h 2133323"/>
              <a:gd name="connsiteX75" fmla="*/ 1540441 w 2467910"/>
              <a:gd name="connsiteY75" fmla="*/ 229687 h 2133323"/>
              <a:gd name="connsiteX76" fmla="*/ 1600582 w 2467910"/>
              <a:gd name="connsiteY76" fmla="*/ 338990 h 2133323"/>
              <a:gd name="connsiteX77" fmla="*/ 1671352 w 2467910"/>
              <a:gd name="connsiteY77" fmla="*/ 446337 h 2133323"/>
              <a:gd name="connsiteX78" fmla="*/ 1864268 w 2467910"/>
              <a:gd name="connsiteY78" fmla="*/ 623198 h 2133323"/>
              <a:gd name="connsiteX79" fmla="*/ 1926739 w 2467910"/>
              <a:gd name="connsiteY79" fmla="*/ 668019 h 2133323"/>
              <a:gd name="connsiteX80" fmla="*/ 1927112 w 2467910"/>
              <a:gd name="connsiteY80" fmla="*/ 669790 h 2133323"/>
              <a:gd name="connsiteX81" fmla="*/ 2309028 w 2467910"/>
              <a:gd name="connsiteY81" fmla="*/ 618073 h 2133323"/>
              <a:gd name="connsiteX82" fmla="*/ 2311452 w 2467910"/>
              <a:gd name="connsiteY82" fmla="*/ 617235 h 2133323"/>
              <a:gd name="connsiteX83" fmla="*/ 2318259 w 2467910"/>
              <a:gd name="connsiteY83" fmla="*/ 614159 h 2133323"/>
              <a:gd name="connsiteX84" fmla="*/ 2317233 w 2467910"/>
              <a:gd name="connsiteY84" fmla="*/ 614905 h 2133323"/>
              <a:gd name="connsiteX85" fmla="*/ 2273503 w 2467910"/>
              <a:gd name="connsiteY85" fmla="*/ 668485 h 2133323"/>
              <a:gd name="connsiteX86" fmla="*/ 2248608 w 2467910"/>
              <a:gd name="connsiteY86" fmla="*/ 704174 h 2133323"/>
              <a:gd name="connsiteX87" fmla="*/ 2286184 w 2467910"/>
              <a:gd name="connsiteY87" fmla="*/ 838264 h 2133323"/>
              <a:gd name="connsiteX88" fmla="*/ 2330007 w 2467910"/>
              <a:gd name="connsiteY88" fmla="*/ 879824 h 2133323"/>
              <a:gd name="connsiteX89" fmla="*/ 2348935 w 2467910"/>
              <a:gd name="connsiteY89" fmla="*/ 892776 h 2133323"/>
              <a:gd name="connsiteX90" fmla="*/ 2413738 w 2467910"/>
              <a:gd name="connsiteY90" fmla="*/ 879731 h 2133323"/>
              <a:gd name="connsiteX91" fmla="*/ 2445719 w 2467910"/>
              <a:gd name="connsiteY91" fmla="*/ 746293 h 2133323"/>
              <a:gd name="connsiteX92" fmla="*/ 2467911 w 2467910"/>
              <a:gd name="connsiteY92" fmla="*/ 736788 h 2133323"/>
              <a:gd name="connsiteX93" fmla="*/ 557773 w 2467910"/>
              <a:gd name="connsiteY93" fmla="*/ 456960 h 2133323"/>
              <a:gd name="connsiteX94" fmla="*/ 572318 w 2467910"/>
              <a:gd name="connsiteY94" fmla="*/ 498147 h 2133323"/>
              <a:gd name="connsiteX95" fmla="*/ 542574 w 2467910"/>
              <a:gd name="connsiteY95" fmla="*/ 529643 h 2133323"/>
              <a:gd name="connsiteX96" fmla="*/ 547889 w 2467910"/>
              <a:gd name="connsiteY96" fmla="*/ 532904 h 2133323"/>
              <a:gd name="connsiteX97" fmla="*/ 571292 w 2467910"/>
              <a:gd name="connsiteY97" fmla="*/ 561045 h 2133323"/>
              <a:gd name="connsiteX98" fmla="*/ 550779 w 2467910"/>
              <a:gd name="connsiteY98" fmla="*/ 613973 h 2133323"/>
              <a:gd name="connsiteX99" fmla="*/ 559544 w 2467910"/>
              <a:gd name="connsiteY99" fmla="*/ 663826 h 2133323"/>
              <a:gd name="connsiteX100" fmla="*/ 572691 w 2467910"/>
              <a:gd name="connsiteY100" fmla="*/ 749834 h 2133323"/>
              <a:gd name="connsiteX101" fmla="*/ 594789 w 2467910"/>
              <a:gd name="connsiteY101" fmla="*/ 731570 h 2133323"/>
              <a:gd name="connsiteX102" fmla="*/ 639825 w 2467910"/>
              <a:gd name="connsiteY102" fmla="*/ 558809 h 2133323"/>
              <a:gd name="connsiteX103" fmla="*/ 686911 w 2467910"/>
              <a:gd name="connsiteY103" fmla="*/ 517156 h 2133323"/>
              <a:gd name="connsiteX104" fmla="*/ 709942 w 2467910"/>
              <a:gd name="connsiteY104" fmla="*/ 524238 h 2133323"/>
              <a:gd name="connsiteX105" fmla="*/ 683928 w 2467910"/>
              <a:gd name="connsiteY105" fmla="*/ 285224 h 2133323"/>
              <a:gd name="connsiteX106" fmla="*/ 682995 w 2467910"/>
              <a:gd name="connsiteY106" fmla="*/ 260903 h 2133323"/>
              <a:gd name="connsiteX107" fmla="*/ 689242 w 2467910"/>
              <a:gd name="connsiteY107" fmla="*/ 22169 h 2133323"/>
              <a:gd name="connsiteX108" fmla="*/ 689988 w 2467910"/>
              <a:gd name="connsiteY108" fmla="*/ 12944 h 2133323"/>
              <a:gd name="connsiteX109" fmla="*/ 690175 w 2467910"/>
              <a:gd name="connsiteY109" fmla="*/ 10707 h 2133323"/>
              <a:gd name="connsiteX110" fmla="*/ 690175 w 2467910"/>
              <a:gd name="connsiteY110" fmla="*/ 10707 h 2133323"/>
              <a:gd name="connsiteX111" fmla="*/ 690175 w 2467910"/>
              <a:gd name="connsiteY111" fmla="*/ 10707 h 2133323"/>
              <a:gd name="connsiteX112" fmla="*/ 690175 w 2467910"/>
              <a:gd name="connsiteY112" fmla="*/ 10428 h 2133323"/>
              <a:gd name="connsiteX113" fmla="*/ 688776 w 2467910"/>
              <a:gd name="connsiteY113" fmla="*/ 4837 h 2133323"/>
              <a:gd name="connsiteX114" fmla="*/ 682249 w 2467910"/>
              <a:gd name="connsiteY114" fmla="*/ 550 h 2133323"/>
              <a:gd name="connsiteX115" fmla="*/ 671713 w 2467910"/>
              <a:gd name="connsiteY115" fmla="*/ 3066 h 2133323"/>
              <a:gd name="connsiteX116" fmla="*/ 491198 w 2467910"/>
              <a:gd name="connsiteY116" fmla="*/ 144890 h 2133323"/>
              <a:gd name="connsiteX117" fmla="*/ 489893 w 2467910"/>
              <a:gd name="connsiteY117" fmla="*/ 169957 h 2133323"/>
              <a:gd name="connsiteX118" fmla="*/ 474042 w 2467910"/>
              <a:gd name="connsiteY118" fmla="*/ 470192 h 2133323"/>
              <a:gd name="connsiteX119" fmla="*/ 557773 w 2467910"/>
              <a:gd name="connsiteY119" fmla="*/ 456960 h 21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467910" h="2133323">
                <a:moveTo>
                  <a:pt x="2467911" y="736788"/>
                </a:moveTo>
                <a:cubicBezTo>
                  <a:pt x="2466605" y="775832"/>
                  <a:pt x="2460731" y="814409"/>
                  <a:pt x="2448237" y="851590"/>
                </a:cubicBezTo>
                <a:cubicBezTo>
                  <a:pt x="2440405" y="874792"/>
                  <a:pt x="2431267" y="906195"/>
                  <a:pt x="2410474" y="921477"/>
                </a:cubicBezTo>
                <a:cubicBezTo>
                  <a:pt x="2406092" y="924738"/>
                  <a:pt x="2401430" y="926974"/>
                  <a:pt x="2396768" y="928465"/>
                </a:cubicBezTo>
                <a:cubicBezTo>
                  <a:pt x="2395742" y="929304"/>
                  <a:pt x="2394623" y="930049"/>
                  <a:pt x="2393225" y="930515"/>
                </a:cubicBezTo>
                <a:cubicBezTo>
                  <a:pt x="2233316" y="988102"/>
                  <a:pt x="2065295" y="1047087"/>
                  <a:pt x="1892706" y="1021276"/>
                </a:cubicBezTo>
                <a:cubicBezTo>
                  <a:pt x="1807670" y="1008510"/>
                  <a:pt x="1734196" y="971609"/>
                  <a:pt x="1663053" y="924831"/>
                </a:cubicBezTo>
                <a:cubicBezTo>
                  <a:pt x="1599183" y="882899"/>
                  <a:pt x="1532795" y="844973"/>
                  <a:pt x="1468832" y="803134"/>
                </a:cubicBezTo>
                <a:cubicBezTo>
                  <a:pt x="1383050" y="984002"/>
                  <a:pt x="1415778" y="1192173"/>
                  <a:pt x="1438435" y="1383757"/>
                </a:cubicBezTo>
                <a:cubicBezTo>
                  <a:pt x="1464636" y="1605439"/>
                  <a:pt x="1490930" y="1827028"/>
                  <a:pt x="1517131" y="2048710"/>
                </a:cubicBezTo>
                <a:cubicBezTo>
                  <a:pt x="1517783" y="2051133"/>
                  <a:pt x="1517690" y="2053555"/>
                  <a:pt x="1516385" y="2055699"/>
                </a:cubicBezTo>
                <a:cubicBezTo>
                  <a:pt x="1515173" y="2058028"/>
                  <a:pt x="1513028" y="2059519"/>
                  <a:pt x="1510511" y="2060078"/>
                </a:cubicBezTo>
                <a:cubicBezTo>
                  <a:pt x="1325613" y="2141147"/>
                  <a:pt x="1124399" y="2150000"/>
                  <a:pt x="927940" y="2110677"/>
                </a:cubicBezTo>
                <a:cubicBezTo>
                  <a:pt x="924676" y="2110677"/>
                  <a:pt x="921599" y="2109186"/>
                  <a:pt x="920108" y="2105831"/>
                </a:cubicBezTo>
                <a:cubicBezTo>
                  <a:pt x="920014" y="2105645"/>
                  <a:pt x="919921" y="2105552"/>
                  <a:pt x="919921" y="2105365"/>
                </a:cubicBezTo>
                <a:cubicBezTo>
                  <a:pt x="919828" y="2105272"/>
                  <a:pt x="919828" y="2105086"/>
                  <a:pt x="919735" y="2104992"/>
                </a:cubicBezTo>
                <a:cubicBezTo>
                  <a:pt x="919268" y="2103874"/>
                  <a:pt x="918989" y="2102756"/>
                  <a:pt x="918989" y="2101545"/>
                </a:cubicBezTo>
                <a:cubicBezTo>
                  <a:pt x="895399" y="1947420"/>
                  <a:pt x="867520" y="1794041"/>
                  <a:pt x="843090" y="1640103"/>
                </a:cubicBezTo>
                <a:cubicBezTo>
                  <a:pt x="809990" y="1795625"/>
                  <a:pt x="776796" y="1951054"/>
                  <a:pt x="743695" y="2106577"/>
                </a:cubicBezTo>
                <a:cubicBezTo>
                  <a:pt x="743416" y="2108533"/>
                  <a:pt x="742576" y="2110304"/>
                  <a:pt x="741178" y="2111795"/>
                </a:cubicBezTo>
                <a:cubicBezTo>
                  <a:pt x="739686" y="2113379"/>
                  <a:pt x="737728" y="2114311"/>
                  <a:pt x="735583" y="2114590"/>
                </a:cubicBezTo>
                <a:cubicBezTo>
                  <a:pt x="575302" y="2148695"/>
                  <a:pt x="396465" y="2134531"/>
                  <a:pt x="255391" y="2045821"/>
                </a:cubicBezTo>
                <a:cubicBezTo>
                  <a:pt x="251568" y="2043399"/>
                  <a:pt x="250170" y="2039858"/>
                  <a:pt x="250356" y="2036410"/>
                </a:cubicBezTo>
                <a:cubicBezTo>
                  <a:pt x="250263" y="2035478"/>
                  <a:pt x="250263" y="2034546"/>
                  <a:pt x="250450" y="2033614"/>
                </a:cubicBezTo>
                <a:cubicBezTo>
                  <a:pt x="299401" y="1700579"/>
                  <a:pt x="348353" y="1367636"/>
                  <a:pt x="397304" y="1034601"/>
                </a:cubicBezTo>
                <a:cubicBezTo>
                  <a:pt x="397584" y="1032364"/>
                  <a:pt x="398517" y="1030687"/>
                  <a:pt x="399635" y="1029476"/>
                </a:cubicBezTo>
                <a:cubicBezTo>
                  <a:pt x="394134" y="1019691"/>
                  <a:pt x="388726" y="1009907"/>
                  <a:pt x="383225" y="1000216"/>
                </a:cubicBezTo>
                <a:cubicBezTo>
                  <a:pt x="363644" y="1089578"/>
                  <a:pt x="339215" y="1180152"/>
                  <a:pt x="278515" y="1250878"/>
                </a:cubicBezTo>
                <a:cubicBezTo>
                  <a:pt x="236091" y="1300265"/>
                  <a:pt x="141544" y="1369873"/>
                  <a:pt x="78233" y="1316293"/>
                </a:cubicBezTo>
                <a:cubicBezTo>
                  <a:pt x="47650" y="1290388"/>
                  <a:pt x="31613" y="1245008"/>
                  <a:pt x="19957" y="1207828"/>
                </a:cubicBezTo>
                <a:cubicBezTo>
                  <a:pt x="6437" y="1164777"/>
                  <a:pt x="-183" y="1119211"/>
                  <a:pt x="4" y="1074110"/>
                </a:cubicBezTo>
                <a:cubicBezTo>
                  <a:pt x="470" y="986052"/>
                  <a:pt x="26578" y="900138"/>
                  <a:pt x="75622" y="827269"/>
                </a:cubicBezTo>
                <a:cubicBezTo>
                  <a:pt x="76555" y="807980"/>
                  <a:pt x="79818" y="788877"/>
                  <a:pt x="86905" y="770427"/>
                </a:cubicBezTo>
                <a:cubicBezTo>
                  <a:pt x="94177" y="751604"/>
                  <a:pt x="105273" y="734924"/>
                  <a:pt x="117954" y="719549"/>
                </a:cubicBezTo>
                <a:cubicBezTo>
                  <a:pt x="117954" y="719363"/>
                  <a:pt x="117954" y="719176"/>
                  <a:pt x="118047" y="718897"/>
                </a:cubicBezTo>
                <a:cubicBezTo>
                  <a:pt x="136509" y="622266"/>
                  <a:pt x="155064" y="525636"/>
                  <a:pt x="173526" y="429098"/>
                </a:cubicBezTo>
                <a:cubicBezTo>
                  <a:pt x="185927" y="364336"/>
                  <a:pt x="197768" y="297058"/>
                  <a:pt x="258189" y="259785"/>
                </a:cubicBezTo>
                <a:cubicBezTo>
                  <a:pt x="291103" y="239471"/>
                  <a:pt x="329798" y="228010"/>
                  <a:pt x="364763" y="212075"/>
                </a:cubicBezTo>
                <a:cubicBezTo>
                  <a:pt x="392549" y="199403"/>
                  <a:pt x="419776" y="185705"/>
                  <a:pt x="446443" y="170889"/>
                </a:cubicBezTo>
                <a:cubicBezTo>
                  <a:pt x="445976" y="178995"/>
                  <a:pt x="445603" y="187009"/>
                  <a:pt x="445137" y="195116"/>
                </a:cubicBezTo>
                <a:cubicBezTo>
                  <a:pt x="439543" y="302370"/>
                  <a:pt x="433948" y="409623"/>
                  <a:pt x="428074" y="516877"/>
                </a:cubicBezTo>
                <a:cubicBezTo>
                  <a:pt x="410824" y="520697"/>
                  <a:pt x="393668" y="526195"/>
                  <a:pt x="377164" y="532065"/>
                </a:cubicBezTo>
                <a:cubicBezTo>
                  <a:pt x="356372" y="539520"/>
                  <a:pt x="331942" y="546975"/>
                  <a:pt x="317210" y="564307"/>
                </a:cubicBezTo>
                <a:cubicBezTo>
                  <a:pt x="300054" y="584434"/>
                  <a:pt x="302571" y="607357"/>
                  <a:pt x="300334" y="631957"/>
                </a:cubicBezTo>
                <a:cubicBezTo>
                  <a:pt x="297723" y="660565"/>
                  <a:pt x="286627" y="690010"/>
                  <a:pt x="271802" y="717779"/>
                </a:cubicBezTo>
                <a:cubicBezTo>
                  <a:pt x="246161" y="716754"/>
                  <a:pt x="226300" y="733247"/>
                  <a:pt x="218561" y="756636"/>
                </a:cubicBezTo>
                <a:cubicBezTo>
                  <a:pt x="218468" y="756822"/>
                  <a:pt x="218375" y="756916"/>
                  <a:pt x="218281" y="757102"/>
                </a:cubicBezTo>
                <a:cubicBezTo>
                  <a:pt x="209610" y="771639"/>
                  <a:pt x="200286" y="785895"/>
                  <a:pt x="190775" y="799966"/>
                </a:cubicBezTo>
                <a:cubicBezTo>
                  <a:pt x="187325" y="816180"/>
                  <a:pt x="184342" y="833419"/>
                  <a:pt x="182477" y="851030"/>
                </a:cubicBezTo>
                <a:cubicBezTo>
                  <a:pt x="178281" y="891285"/>
                  <a:pt x="180612" y="932938"/>
                  <a:pt x="200939" y="966111"/>
                </a:cubicBezTo>
                <a:cubicBezTo>
                  <a:pt x="232640" y="1018014"/>
                  <a:pt x="282525" y="1021276"/>
                  <a:pt x="325695" y="998446"/>
                </a:cubicBezTo>
                <a:cubicBezTo>
                  <a:pt x="341453" y="990152"/>
                  <a:pt x="356372" y="978318"/>
                  <a:pt x="369239" y="964154"/>
                </a:cubicBezTo>
                <a:cubicBezTo>
                  <a:pt x="370265" y="962198"/>
                  <a:pt x="371850" y="960800"/>
                  <a:pt x="373621" y="960054"/>
                </a:cubicBezTo>
                <a:cubicBezTo>
                  <a:pt x="373901" y="959868"/>
                  <a:pt x="374181" y="959775"/>
                  <a:pt x="374460" y="959682"/>
                </a:cubicBezTo>
                <a:cubicBezTo>
                  <a:pt x="388353" y="937970"/>
                  <a:pt x="402246" y="916165"/>
                  <a:pt x="413062" y="892776"/>
                </a:cubicBezTo>
                <a:cubicBezTo>
                  <a:pt x="413901" y="891006"/>
                  <a:pt x="414181" y="889235"/>
                  <a:pt x="414088" y="887465"/>
                </a:cubicBezTo>
                <a:cubicBezTo>
                  <a:pt x="416512" y="878799"/>
                  <a:pt x="416605" y="869481"/>
                  <a:pt x="413435" y="859417"/>
                </a:cubicBezTo>
                <a:cubicBezTo>
                  <a:pt x="423039" y="853640"/>
                  <a:pt x="431151" y="848235"/>
                  <a:pt x="436839" y="843669"/>
                </a:cubicBezTo>
                <a:cubicBezTo>
                  <a:pt x="442526" y="839196"/>
                  <a:pt x="448121" y="833885"/>
                  <a:pt x="453809" y="828201"/>
                </a:cubicBezTo>
                <a:cubicBezTo>
                  <a:pt x="500802" y="858019"/>
                  <a:pt x="563553" y="859976"/>
                  <a:pt x="615582" y="826617"/>
                </a:cubicBezTo>
                <a:cubicBezTo>
                  <a:pt x="676468" y="787480"/>
                  <a:pt x="703415" y="725513"/>
                  <a:pt x="715909" y="659074"/>
                </a:cubicBezTo>
                <a:cubicBezTo>
                  <a:pt x="719732" y="638760"/>
                  <a:pt x="722157" y="618073"/>
                  <a:pt x="723835" y="597480"/>
                </a:cubicBezTo>
                <a:cubicBezTo>
                  <a:pt x="728590" y="619657"/>
                  <a:pt x="733625" y="641742"/>
                  <a:pt x="739127" y="663733"/>
                </a:cubicBezTo>
                <a:cubicBezTo>
                  <a:pt x="744535" y="685351"/>
                  <a:pt x="750315" y="706877"/>
                  <a:pt x="756469" y="728309"/>
                </a:cubicBezTo>
                <a:cubicBezTo>
                  <a:pt x="778381" y="804346"/>
                  <a:pt x="805141" y="879078"/>
                  <a:pt x="836657" y="951854"/>
                </a:cubicBezTo>
                <a:cubicBezTo>
                  <a:pt x="880107" y="844414"/>
                  <a:pt x="918616" y="734831"/>
                  <a:pt x="951250" y="623571"/>
                </a:cubicBezTo>
                <a:cubicBezTo>
                  <a:pt x="956658" y="605121"/>
                  <a:pt x="961880" y="586671"/>
                  <a:pt x="967008" y="568127"/>
                </a:cubicBezTo>
                <a:cubicBezTo>
                  <a:pt x="990505" y="482399"/>
                  <a:pt x="1010458" y="395739"/>
                  <a:pt x="1026402" y="308426"/>
                </a:cubicBezTo>
                <a:cubicBezTo>
                  <a:pt x="1027988" y="299947"/>
                  <a:pt x="1029386" y="291467"/>
                  <a:pt x="1030878" y="282894"/>
                </a:cubicBezTo>
                <a:cubicBezTo>
                  <a:pt x="1045331" y="199589"/>
                  <a:pt x="1056053" y="115538"/>
                  <a:pt x="1062767" y="31114"/>
                </a:cubicBezTo>
                <a:cubicBezTo>
                  <a:pt x="1063792" y="25337"/>
                  <a:pt x="1064818" y="19466"/>
                  <a:pt x="1065937" y="13689"/>
                </a:cubicBezTo>
                <a:cubicBezTo>
                  <a:pt x="1067988" y="9869"/>
                  <a:pt x="1072091" y="7446"/>
                  <a:pt x="1077499" y="9496"/>
                </a:cubicBezTo>
                <a:cubicBezTo>
                  <a:pt x="1077965" y="9682"/>
                  <a:pt x="1078524" y="9869"/>
                  <a:pt x="1078991" y="10055"/>
                </a:cubicBezTo>
                <a:cubicBezTo>
                  <a:pt x="1079364" y="10148"/>
                  <a:pt x="1079736" y="10334"/>
                  <a:pt x="1080109" y="10521"/>
                </a:cubicBezTo>
                <a:cubicBezTo>
                  <a:pt x="1169807" y="45371"/>
                  <a:pt x="1257827" y="84228"/>
                  <a:pt x="1347059" y="120104"/>
                </a:cubicBezTo>
                <a:cubicBezTo>
                  <a:pt x="1415311" y="147593"/>
                  <a:pt x="1493914" y="168466"/>
                  <a:pt x="1540441" y="229687"/>
                </a:cubicBezTo>
                <a:cubicBezTo>
                  <a:pt x="1565709" y="262860"/>
                  <a:pt x="1580721" y="302556"/>
                  <a:pt x="1600582" y="338990"/>
                </a:cubicBezTo>
                <a:cubicBezTo>
                  <a:pt x="1621188" y="376636"/>
                  <a:pt x="1644871" y="412605"/>
                  <a:pt x="1671352" y="446337"/>
                </a:cubicBezTo>
                <a:cubicBezTo>
                  <a:pt x="1725711" y="515479"/>
                  <a:pt x="1791167" y="574557"/>
                  <a:pt x="1864268" y="623198"/>
                </a:cubicBezTo>
                <a:cubicBezTo>
                  <a:pt x="1892613" y="624503"/>
                  <a:pt x="1917788" y="638294"/>
                  <a:pt x="1926739" y="668019"/>
                </a:cubicBezTo>
                <a:cubicBezTo>
                  <a:pt x="1926926" y="668672"/>
                  <a:pt x="1927019" y="669231"/>
                  <a:pt x="1927112" y="669790"/>
                </a:cubicBezTo>
                <a:cubicBezTo>
                  <a:pt x="2033314" y="614439"/>
                  <a:pt x="2203386" y="669324"/>
                  <a:pt x="2309028" y="618073"/>
                </a:cubicBezTo>
                <a:cubicBezTo>
                  <a:pt x="2309867" y="617700"/>
                  <a:pt x="2310706" y="617421"/>
                  <a:pt x="2311452" y="617235"/>
                </a:cubicBezTo>
                <a:cubicBezTo>
                  <a:pt x="2313690" y="616116"/>
                  <a:pt x="2316021" y="615185"/>
                  <a:pt x="2318259" y="614159"/>
                </a:cubicBezTo>
                <a:cubicBezTo>
                  <a:pt x="2317886" y="614346"/>
                  <a:pt x="2317513" y="614626"/>
                  <a:pt x="2317233" y="614905"/>
                </a:cubicBezTo>
                <a:cubicBezTo>
                  <a:pt x="2300729" y="629255"/>
                  <a:pt x="2285251" y="647892"/>
                  <a:pt x="2273503" y="668485"/>
                </a:cubicBezTo>
                <a:cubicBezTo>
                  <a:pt x="2263153" y="678642"/>
                  <a:pt x="2254482" y="690383"/>
                  <a:pt x="2248608" y="704174"/>
                </a:cubicBezTo>
                <a:cubicBezTo>
                  <a:pt x="2227815" y="752722"/>
                  <a:pt x="2253176" y="802482"/>
                  <a:pt x="2286184" y="838264"/>
                </a:cubicBezTo>
                <a:cubicBezTo>
                  <a:pt x="2296533" y="849446"/>
                  <a:pt x="2312478" y="866219"/>
                  <a:pt x="2330007" y="879824"/>
                </a:cubicBezTo>
                <a:cubicBezTo>
                  <a:pt x="2336161" y="884669"/>
                  <a:pt x="2342595" y="889049"/>
                  <a:pt x="2348935" y="892776"/>
                </a:cubicBezTo>
                <a:cubicBezTo>
                  <a:pt x="2373644" y="906940"/>
                  <a:pt x="2398539" y="909829"/>
                  <a:pt x="2413738" y="879731"/>
                </a:cubicBezTo>
                <a:cubicBezTo>
                  <a:pt x="2434251" y="838917"/>
                  <a:pt x="2443295" y="791953"/>
                  <a:pt x="2445719" y="746293"/>
                </a:cubicBezTo>
                <a:cubicBezTo>
                  <a:pt x="2453179" y="743311"/>
                  <a:pt x="2460545" y="740050"/>
                  <a:pt x="2467911" y="736788"/>
                </a:cubicBezTo>
                <a:close/>
                <a:moveTo>
                  <a:pt x="557773" y="456960"/>
                </a:moveTo>
                <a:cubicBezTo>
                  <a:pt x="571572" y="465626"/>
                  <a:pt x="578472" y="482585"/>
                  <a:pt x="572318" y="498147"/>
                </a:cubicBezTo>
                <a:cubicBezTo>
                  <a:pt x="567190" y="511286"/>
                  <a:pt x="554882" y="521163"/>
                  <a:pt x="542574" y="529643"/>
                </a:cubicBezTo>
                <a:cubicBezTo>
                  <a:pt x="544346" y="530761"/>
                  <a:pt x="546117" y="531693"/>
                  <a:pt x="547889" y="532904"/>
                </a:cubicBezTo>
                <a:cubicBezTo>
                  <a:pt x="559358" y="540731"/>
                  <a:pt x="570453" y="546416"/>
                  <a:pt x="571292" y="561045"/>
                </a:cubicBezTo>
                <a:cubicBezTo>
                  <a:pt x="572225" y="577912"/>
                  <a:pt x="559544" y="598225"/>
                  <a:pt x="550779" y="613973"/>
                </a:cubicBezTo>
                <a:cubicBezTo>
                  <a:pt x="555814" y="630187"/>
                  <a:pt x="557120" y="648637"/>
                  <a:pt x="559544" y="663826"/>
                </a:cubicBezTo>
                <a:cubicBezTo>
                  <a:pt x="564020" y="692433"/>
                  <a:pt x="568122" y="721227"/>
                  <a:pt x="572691" y="749834"/>
                </a:cubicBezTo>
                <a:cubicBezTo>
                  <a:pt x="581642" y="744336"/>
                  <a:pt x="589381" y="738000"/>
                  <a:pt x="594789" y="731570"/>
                </a:cubicBezTo>
                <a:cubicBezTo>
                  <a:pt x="634976" y="684419"/>
                  <a:pt x="637307" y="617607"/>
                  <a:pt x="639825" y="558809"/>
                </a:cubicBezTo>
                <a:cubicBezTo>
                  <a:pt x="641037" y="530202"/>
                  <a:pt x="664627" y="516317"/>
                  <a:pt x="686911" y="517156"/>
                </a:cubicBezTo>
                <a:cubicBezTo>
                  <a:pt x="695210" y="517436"/>
                  <a:pt x="703229" y="519858"/>
                  <a:pt x="709942" y="524238"/>
                </a:cubicBezTo>
                <a:cubicBezTo>
                  <a:pt x="696329" y="445219"/>
                  <a:pt x="687657" y="365361"/>
                  <a:pt x="683928" y="285224"/>
                </a:cubicBezTo>
                <a:cubicBezTo>
                  <a:pt x="683555" y="277117"/>
                  <a:pt x="683275" y="269010"/>
                  <a:pt x="682995" y="260903"/>
                </a:cubicBezTo>
                <a:cubicBezTo>
                  <a:pt x="680291" y="181325"/>
                  <a:pt x="682343" y="101560"/>
                  <a:pt x="689242" y="22169"/>
                </a:cubicBezTo>
                <a:cubicBezTo>
                  <a:pt x="689522" y="19094"/>
                  <a:pt x="689709" y="16019"/>
                  <a:pt x="689988" y="12944"/>
                </a:cubicBezTo>
                <a:cubicBezTo>
                  <a:pt x="690175" y="12198"/>
                  <a:pt x="690175" y="11453"/>
                  <a:pt x="690175" y="10707"/>
                </a:cubicBezTo>
                <a:cubicBezTo>
                  <a:pt x="690175" y="10707"/>
                  <a:pt x="690175" y="10707"/>
                  <a:pt x="690175" y="10707"/>
                </a:cubicBezTo>
                <a:cubicBezTo>
                  <a:pt x="690175" y="10707"/>
                  <a:pt x="690175" y="10707"/>
                  <a:pt x="690175" y="10707"/>
                </a:cubicBezTo>
                <a:cubicBezTo>
                  <a:pt x="690175" y="10614"/>
                  <a:pt x="690175" y="10521"/>
                  <a:pt x="690175" y="10428"/>
                </a:cubicBezTo>
                <a:cubicBezTo>
                  <a:pt x="690361" y="8098"/>
                  <a:pt x="689709" y="6328"/>
                  <a:pt x="688776" y="4837"/>
                </a:cubicBezTo>
                <a:cubicBezTo>
                  <a:pt x="687378" y="2507"/>
                  <a:pt x="684953" y="1016"/>
                  <a:pt x="682249" y="550"/>
                </a:cubicBezTo>
                <a:cubicBezTo>
                  <a:pt x="678893" y="-568"/>
                  <a:pt x="675070" y="-102"/>
                  <a:pt x="671713" y="3066"/>
                </a:cubicBezTo>
                <a:cubicBezTo>
                  <a:pt x="617074" y="57205"/>
                  <a:pt x="556560" y="104542"/>
                  <a:pt x="491198" y="144890"/>
                </a:cubicBezTo>
                <a:cubicBezTo>
                  <a:pt x="490732" y="153277"/>
                  <a:pt x="490359" y="161663"/>
                  <a:pt x="489893" y="169957"/>
                </a:cubicBezTo>
                <a:cubicBezTo>
                  <a:pt x="484671" y="270035"/>
                  <a:pt x="479450" y="370113"/>
                  <a:pt x="474042" y="470192"/>
                </a:cubicBezTo>
                <a:cubicBezTo>
                  <a:pt x="500149" y="455003"/>
                  <a:pt x="529614" y="439255"/>
                  <a:pt x="557773" y="456960"/>
                </a:cubicBezTo>
                <a:close/>
              </a:path>
            </a:pathLst>
          </a:custGeom>
          <a:solidFill>
            <a:srgbClr val="5286F8"/>
          </a:solidFill>
          <a:ln w="19050" cap="flat">
            <a:solidFill>
              <a:schemeClr val="tx1"/>
            </a:solidFill>
            <a:prstDash val="solid"/>
            <a:miter/>
          </a:ln>
        </p:spPr>
        <p:txBody>
          <a:bodyPr rtlCol="0" anchor="ctr"/>
          <a:lstStyle/>
          <a:p>
            <a:endParaRPr lang="en-GB" sz="1050"/>
          </a:p>
        </p:txBody>
      </p:sp>
      <p:sp>
        <p:nvSpPr>
          <p:cNvPr id="5" name="Freeform: Shape 4">
            <a:extLst>
              <a:ext uri="{FF2B5EF4-FFF2-40B4-BE49-F238E27FC236}">
                <a16:creationId xmlns:a16="http://schemas.microsoft.com/office/drawing/2014/main" id="{F8FB63B6-06E9-36AF-222A-E907FDFC13DD}"/>
              </a:ext>
            </a:extLst>
          </p:cNvPr>
          <p:cNvSpPr/>
          <p:nvPr/>
        </p:nvSpPr>
        <p:spPr>
          <a:xfrm>
            <a:off x="229309" y="8531931"/>
            <a:ext cx="3150493" cy="2801126"/>
          </a:xfrm>
          <a:custGeom>
            <a:avLst/>
            <a:gdLst>
              <a:gd name="connsiteX0" fmla="*/ 1948472 w 4200657"/>
              <a:gd name="connsiteY0" fmla="*/ 181043 h 3734835"/>
              <a:gd name="connsiteX1" fmla="*/ 1905675 w 4200657"/>
              <a:gd name="connsiteY1" fmla="*/ 168277 h 3734835"/>
              <a:gd name="connsiteX2" fmla="*/ 1911922 w 4200657"/>
              <a:gd name="connsiteY2" fmla="*/ 20861 h 3734835"/>
              <a:gd name="connsiteX3" fmla="*/ 1955186 w 4200657"/>
              <a:gd name="connsiteY3" fmla="*/ 20861 h 3734835"/>
              <a:gd name="connsiteX4" fmla="*/ 1948472 w 4200657"/>
              <a:gd name="connsiteY4" fmla="*/ 181043 h 3734835"/>
              <a:gd name="connsiteX5" fmla="*/ 2431835 w 4200657"/>
              <a:gd name="connsiteY5" fmla="*/ 1548688 h 3734835"/>
              <a:gd name="connsiteX6" fmla="*/ 2419433 w 4200657"/>
              <a:gd name="connsiteY6" fmla="*/ 1583725 h 3734835"/>
              <a:gd name="connsiteX7" fmla="*/ 2443490 w 4200657"/>
              <a:gd name="connsiteY7" fmla="*/ 1612052 h 3734835"/>
              <a:gd name="connsiteX8" fmla="*/ 2455891 w 4200657"/>
              <a:gd name="connsiteY8" fmla="*/ 1577016 h 3734835"/>
              <a:gd name="connsiteX9" fmla="*/ 2431835 w 4200657"/>
              <a:gd name="connsiteY9" fmla="*/ 1548688 h 3734835"/>
              <a:gd name="connsiteX10" fmla="*/ 2230713 w 4200657"/>
              <a:gd name="connsiteY10" fmla="*/ 1559870 h 3734835"/>
              <a:gd name="connsiteX11" fmla="*/ 2218312 w 4200657"/>
              <a:gd name="connsiteY11" fmla="*/ 1594907 h 3734835"/>
              <a:gd name="connsiteX12" fmla="*/ 2242369 w 4200657"/>
              <a:gd name="connsiteY12" fmla="*/ 1623234 h 3734835"/>
              <a:gd name="connsiteX13" fmla="*/ 2254770 w 4200657"/>
              <a:gd name="connsiteY13" fmla="*/ 1588197 h 3734835"/>
              <a:gd name="connsiteX14" fmla="*/ 2230713 w 4200657"/>
              <a:gd name="connsiteY14" fmla="*/ 1559870 h 3734835"/>
              <a:gd name="connsiteX15" fmla="*/ 2253371 w 4200657"/>
              <a:gd name="connsiteY15" fmla="*/ 1488864 h 3734835"/>
              <a:gd name="connsiteX16" fmla="*/ 2152204 w 4200657"/>
              <a:gd name="connsiteY16" fmla="*/ 1549061 h 3734835"/>
              <a:gd name="connsiteX17" fmla="*/ 2170853 w 4200657"/>
              <a:gd name="connsiteY17" fmla="*/ 1559963 h 3734835"/>
              <a:gd name="connsiteX18" fmla="*/ 2259059 w 4200657"/>
              <a:gd name="connsiteY18" fmla="*/ 1509737 h 3734835"/>
              <a:gd name="connsiteX19" fmla="*/ 2253371 w 4200657"/>
              <a:gd name="connsiteY19" fmla="*/ 1488864 h 3734835"/>
              <a:gd name="connsiteX20" fmla="*/ 4198568 w 4200657"/>
              <a:gd name="connsiteY20" fmla="*/ 2555343 h 3734835"/>
              <a:gd name="connsiteX21" fmla="*/ 4146539 w 4200657"/>
              <a:gd name="connsiteY21" fmla="*/ 2600350 h 3734835"/>
              <a:gd name="connsiteX22" fmla="*/ 4067471 w 4200657"/>
              <a:gd name="connsiteY22" fmla="*/ 2650948 h 3734835"/>
              <a:gd name="connsiteX23" fmla="*/ 4067471 w 4200657"/>
              <a:gd name="connsiteY23" fmla="*/ 2650948 h 3734835"/>
              <a:gd name="connsiteX24" fmla="*/ 3933110 w 4200657"/>
              <a:gd name="connsiteY24" fmla="*/ 2715338 h 3734835"/>
              <a:gd name="connsiteX25" fmla="*/ 3931619 w 4200657"/>
              <a:gd name="connsiteY25" fmla="*/ 2715431 h 3734835"/>
              <a:gd name="connsiteX26" fmla="*/ 3878937 w 4200657"/>
              <a:gd name="connsiteY26" fmla="*/ 2732204 h 3734835"/>
              <a:gd name="connsiteX27" fmla="*/ 3875487 w 4200657"/>
              <a:gd name="connsiteY27" fmla="*/ 2732297 h 3734835"/>
              <a:gd name="connsiteX28" fmla="*/ 3840988 w 4200657"/>
              <a:gd name="connsiteY28" fmla="*/ 2751958 h 3734835"/>
              <a:gd name="connsiteX29" fmla="*/ 3827095 w 4200657"/>
              <a:gd name="connsiteY29" fmla="*/ 2758108 h 3734835"/>
              <a:gd name="connsiteX30" fmla="*/ 3804997 w 4200657"/>
              <a:gd name="connsiteY30" fmla="*/ 2767893 h 3734835"/>
              <a:gd name="connsiteX31" fmla="*/ 3795673 w 4200657"/>
              <a:gd name="connsiteY31" fmla="*/ 2772086 h 3734835"/>
              <a:gd name="connsiteX32" fmla="*/ 3708306 w 4200657"/>
              <a:gd name="connsiteY32" fmla="*/ 2914376 h 3734835"/>
              <a:gd name="connsiteX33" fmla="*/ 3689378 w 4200657"/>
              <a:gd name="connsiteY33" fmla="*/ 2901424 h 3734835"/>
              <a:gd name="connsiteX34" fmla="*/ 3741686 w 4200657"/>
              <a:gd name="connsiteY34" fmla="*/ 2849707 h 3734835"/>
              <a:gd name="connsiteX35" fmla="*/ 3631662 w 4200657"/>
              <a:gd name="connsiteY35" fmla="*/ 2827623 h 3734835"/>
              <a:gd name="connsiteX36" fmla="*/ 3632967 w 4200657"/>
              <a:gd name="connsiteY36" fmla="*/ 2689992 h 3734835"/>
              <a:gd name="connsiteX37" fmla="*/ 3676697 w 4200657"/>
              <a:gd name="connsiteY37" fmla="*/ 2636412 h 3734835"/>
              <a:gd name="connsiteX38" fmla="*/ 3677723 w 4200657"/>
              <a:gd name="connsiteY38" fmla="*/ 2635666 h 3734835"/>
              <a:gd name="connsiteX39" fmla="*/ 3677816 w 4200657"/>
              <a:gd name="connsiteY39" fmla="*/ 2635573 h 3734835"/>
              <a:gd name="connsiteX40" fmla="*/ 3678842 w 4200657"/>
              <a:gd name="connsiteY40" fmla="*/ 2634734 h 3734835"/>
              <a:gd name="connsiteX41" fmla="*/ 4035396 w 4200657"/>
              <a:gd name="connsiteY41" fmla="*/ 2479585 h 3734835"/>
              <a:gd name="connsiteX42" fmla="*/ 4121924 w 4200657"/>
              <a:gd name="connsiteY42" fmla="*/ 2457221 h 3734835"/>
              <a:gd name="connsiteX43" fmla="*/ 4154372 w 4200657"/>
              <a:gd name="connsiteY43" fmla="*/ 2467098 h 3734835"/>
              <a:gd name="connsiteX44" fmla="*/ 4136656 w 4200657"/>
              <a:gd name="connsiteY44" fmla="*/ 2518722 h 3734835"/>
              <a:gd name="connsiteX45" fmla="*/ 4138427 w 4200657"/>
              <a:gd name="connsiteY45" fmla="*/ 2524220 h 3734835"/>
              <a:gd name="connsiteX46" fmla="*/ 4182064 w 4200657"/>
              <a:gd name="connsiteY46" fmla="*/ 2514808 h 3734835"/>
              <a:gd name="connsiteX47" fmla="*/ 4198568 w 4200657"/>
              <a:gd name="connsiteY47" fmla="*/ 2555343 h 3734835"/>
              <a:gd name="connsiteX48" fmla="*/ 3764717 w 4200657"/>
              <a:gd name="connsiteY48" fmla="*/ 2785318 h 3734835"/>
              <a:gd name="connsiteX49" fmla="*/ 3666720 w 4200657"/>
              <a:gd name="connsiteY49" fmla="*/ 2827250 h 3734835"/>
              <a:gd name="connsiteX50" fmla="*/ 3764717 w 4200657"/>
              <a:gd name="connsiteY50" fmla="*/ 2785318 h 3734835"/>
              <a:gd name="connsiteX51" fmla="*/ 3916420 w 4200657"/>
              <a:gd name="connsiteY51" fmla="*/ 2641444 h 3734835"/>
              <a:gd name="connsiteX52" fmla="*/ 3925092 w 4200657"/>
              <a:gd name="connsiteY52" fmla="*/ 2604170 h 3734835"/>
              <a:gd name="connsiteX53" fmla="*/ 3928075 w 4200657"/>
              <a:gd name="connsiteY53" fmla="*/ 2588143 h 3734835"/>
              <a:gd name="connsiteX54" fmla="*/ 3900756 w 4200657"/>
              <a:gd name="connsiteY54" fmla="*/ 2596157 h 3734835"/>
              <a:gd name="connsiteX55" fmla="*/ 3870359 w 4200657"/>
              <a:gd name="connsiteY55" fmla="*/ 2645637 h 3734835"/>
              <a:gd name="connsiteX56" fmla="*/ 3756791 w 4200657"/>
              <a:gd name="connsiteY56" fmla="*/ 2707883 h 3734835"/>
              <a:gd name="connsiteX57" fmla="*/ 3751010 w 4200657"/>
              <a:gd name="connsiteY57" fmla="*/ 2687010 h 3734835"/>
              <a:gd name="connsiteX58" fmla="*/ 3854974 w 4200657"/>
              <a:gd name="connsiteY58" fmla="*/ 2630262 h 3734835"/>
              <a:gd name="connsiteX59" fmla="*/ 3899450 w 4200657"/>
              <a:gd name="connsiteY59" fmla="*/ 2555995 h 3734835"/>
              <a:gd name="connsiteX60" fmla="*/ 3941875 w 4200657"/>
              <a:gd name="connsiteY60" fmla="*/ 2554690 h 3734835"/>
              <a:gd name="connsiteX61" fmla="*/ 3945885 w 4200657"/>
              <a:gd name="connsiteY61" fmla="*/ 2609854 h 3734835"/>
              <a:gd name="connsiteX62" fmla="*/ 3942248 w 4200657"/>
              <a:gd name="connsiteY62" fmla="*/ 2626255 h 3734835"/>
              <a:gd name="connsiteX63" fmla="*/ 3990733 w 4200657"/>
              <a:gd name="connsiteY63" fmla="*/ 2575750 h 3734835"/>
              <a:gd name="connsiteX64" fmla="*/ 4034557 w 4200657"/>
              <a:gd name="connsiteY64" fmla="*/ 2512199 h 3734835"/>
              <a:gd name="connsiteX65" fmla="*/ 4072599 w 4200657"/>
              <a:gd name="connsiteY65" fmla="*/ 2529717 h 3734835"/>
              <a:gd name="connsiteX66" fmla="*/ 4120245 w 4200657"/>
              <a:gd name="connsiteY66" fmla="*/ 2503440 h 3734835"/>
              <a:gd name="connsiteX67" fmla="*/ 4131807 w 4200657"/>
              <a:gd name="connsiteY67" fmla="*/ 2495519 h 3734835"/>
              <a:gd name="connsiteX68" fmla="*/ 4103742 w 4200657"/>
              <a:gd name="connsiteY68" fmla="*/ 2483778 h 3734835"/>
              <a:gd name="connsiteX69" fmla="*/ 4040990 w 4200657"/>
              <a:gd name="connsiteY69" fmla="*/ 2500551 h 3734835"/>
              <a:gd name="connsiteX70" fmla="*/ 3919031 w 4200657"/>
              <a:gd name="connsiteY70" fmla="*/ 2535122 h 3734835"/>
              <a:gd name="connsiteX71" fmla="*/ 3719402 w 4200657"/>
              <a:gd name="connsiteY71" fmla="*/ 2633896 h 3734835"/>
              <a:gd name="connsiteX72" fmla="*/ 3690963 w 4200657"/>
              <a:gd name="connsiteY72" fmla="*/ 2652812 h 3734835"/>
              <a:gd name="connsiteX73" fmla="*/ 3689844 w 4200657"/>
              <a:gd name="connsiteY73" fmla="*/ 2653837 h 3734835"/>
              <a:gd name="connsiteX74" fmla="*/ 3632967 w 4200657"/>
              <a:gd name="connsiteY74" fmla="*/ 2771341 h 3734835"/>
              <a:gd name="connsiteX75" fmla="*/ 3648911 w 4200657"/>
              <a:gd name="connsiteY75" fmla="*/ 2811782 h 3734835"/>
              <a:gd name="connsiteX76" fmla="*/ 3786255 w 4200657"/>
              <a:gd name="connsiteY76" fmla="*/ 2752797 h 3734835"/>
              <a:gd name="connsiteX77" fmla="*/ 3916420 w 4200657"/>
              <a:gd name="connsiteY77" fmla="*/ 2641444 h 3734835"/>
              <a:gd name="connsiteX78" fmla="*/ 4044440 w 4200657"/>
              <a:gd name="connsiteY78" fmla="*/ 2566897 h 3734835"/>
              <a:gd name="connsiteX79" fmla="*/ 4049102 w 4200657"/>
              <a:gd name="connsiteY79" fmla="*/ 2554131 h 3734835"/>
              <a:gd name="connsiteX80" fmla="*/ 4050594 w 4200657"/>
              <a:gd name="connsiteY80" fmla="*/ 2549099 h 3734835"/>
              <a:gd name="connsiteX81" fmla="*/ 4051713 w 4200657"/>
              <a:gd name="connsiteY81" fmla="*/ 2540061 h 3734835"/>
              <a:gd name="connsiteX82" fmla="*/ 4034091 w 4200657"/>
              <a:gd name="connsiteY82" fmla="*/ 2551429 h 3734835"/>
              <a:gd name="connsiteX83" fmla="*/ 4006212 w 4200657"/>
              <a:gd name="connsiteY83" fmla="*/ 2591218 h 3734835"/>
              <a:gd name="connsiteX84" fmla="*/ 3930313 w 4200657"/>
              <a:gd name="connsiteY84" fmla="*/ 2663621 h 3734835"/>
              <a:gd name="connsiteX85" fmla="*/ 3908122 w 4200657"/>
              <a:gd name="connsiteY85" fmla="*/ 2701640 h 3734835"/>
              <a:gd name="connsiteX86" fmla="*/ 4044440 w 4200657"/>
              <a:gd name="connsiteY86" fmla="*/ 2566897 h 3734835"/>
              <a:gd name="connsiteX87" fmla="*/ 4107565 w 4200657"/>
              <a:gd name="connsiteY87" fmla="*/ 2560002 h 3734835"/>
              <a:gd name="connsiteX88" fmla="*/ 4091993 w 4200657"/>
              <a:gd name="connsiteY88" fmla="*/ 2540899 h 3734835"/>
              <a:gd name="connsiteX89" fmla="*/ 4085653 w 4200657"/>
              <a:gd name="connsiteY89" fmla="*/ 2549193 h 3734835"/>
              <a:gd name="connsiteX90" fmla="*/ 4068683 w 4200657"/>
              <a:gd name="connsiteY90" fmla="*/ 2562704 h 3734835"/>
              <a:gd name="connsiteX91" fmla="*/ 3997354 w 4200657"/>
              <a:gd name="connsiteY91" fmla="*/ 2673126 h 3734835"/>
              <a:gd name="connsiteX92" fmla="*/ 4064674 w 4200657"/>
              <a:gd name="connsiteY92" fmla="*/ 2623087 h 3734835"/>
              <a:gd name="connsiteX93" fmla="*/ 4107565 w 4200657"/>
              <a:gd name="connsiteY93" fmla="*/ 2560002 h 3734835"/>
              <a:gd name="connsiteX94" fmla="*/ 4161831 w 4200657"/>
              <a:gd name="connsiteY94" fmla="*/ 2536240 h 3734835"/>
              <a:gd name="connsiteX95" fmla="*/ 4150549 w 4200657"/>
              <a:gd name="connsiteY95" fmla="*/ 2541924 h 3734835"/>
              <a:gd name="connsiteX96" fmla="*/ 4134045 w 4200657"/>
              <a:gd name="connsiteY96" fmla="*/ 2553945 h 3734835"/>
              <a:gd name="connsiteX97" fmla="*/ 4121551 w 4200657"/>
              <a:gd name="connsiteY97" fmla="*/ 2580409 h 3734835"/>
              <a:gd name="connsiteX98" fmla="*/ 4112227 w 4200657"/>
              <a:gd name="connsiteY98" fmla="*/ 2596623 h 3734835"/>
              <a:gd name="connsiteX99" fmla="*/ 4135537 w 4200657"/>
              <a:gd name="connsiteY99" fmla="*/ 2581713 h 3734835"/>
              <a:gd name="connsiteX100" fmla="*/ 4172647 w 4200657"/>
              <a:gd name="connsiteY100" fmla="*/ 2556181 h 3734835"/>
              <a:gd name="connsiteX101" fmla="*/ 4161831 w 4200657"/>
              <a:gd name="connsiteY101" fmla="*/ 2536240 h 3734835"/>
              <a:gd name="connsiteX102" fmla="*/ 1876490 w 4200657"/>
              <a:gd name="connsiteY102" fmla="*/ 3565259 h 3734835"/>
              <a:gd name="connsiteX103" fmla="*/ 1866607 w 4200657"/>
              <a:gd name="connsiteY103" fmla="*/ 3557990 h 3734835"/>
              <a:gd name="connsiteX104" fmla="*/ 1691127 w 4200657"/>
              <a:gd name="connsiteY104" fmla="*/ 3518108 h 3734835"/>
              <a:gd name="connsiteX105" fmla="*/ 1680218 w 4200657"/>
              <a:gd name="connsiteY105" fmla="*/ 3536745 h 3734835"/>
              <a:gd name="connsiteX106" fmla="*/ 1856537 w 4200657"/>
              <a:gd name="connsiteY106" fmla="*/ 3579236 h 3734835"/>
              <a:gd name="connsiteX107" fmla="*/ 1848425 w 4200657"/>
              <a:gd name="connsiteY107" fmla="*/ 3713140 h 3734835"/>
              <a:gd name="connsiteX108" fmla="*/ 1672012 w 4200657"/>
              <a:gd name="connsiteY108" fmla="*/ 3662728 h 3734835"/>
              <a:gd name="connsiteX109" fmla="*/ 1661103 w 4200657"/>
              <a:gd name="connsiteY109" fmla="*/ 3681365 h 3734835"/>
              <a:gd name="connsiteX110" fmla="*/ 1857282 w 4200657"/>
              <a:gd name="connsiteY110" fmla="*/ 3734572 h 3734835"/>
              <a:gd name="connsiteX111" fmla="*/ 1858868 w 4200657"/>
              <a:gd name="connsiteY111" fmla="*/ 3734386 h 3734835"/>
              <a:gd name="connsiteX112" fmla="*/ 1867726 w 4200657"/>
              <a:gd name="connsiteY112" fmla="*/ 3726651 h 3734835"/>
              <a:gd name="connsiteX113" fmla="*/ 1877516 w 4200657"/>
              <a:gd name="connsiteY113" fmla="*/ 3568707 h 3734835"/>
              <a:gd name="connsiteX114" fmla="*/ 1876490 w 4200657"/>
              <a:gd name="connsiteY114" fmla="*/ 3565259 h 3734835"/>
              <a:gd name="connsiteX115" fmla="*/ 2820464 w 4200657"/>
              <a:gd name="connsiteY115" fmla="*/ 3627784 h 3734835"/>
              <a:gd name="connsiteX116" fmla="*/ 2604984 w 4200657"/>
              <a:gd name="connsiteY116" fmla="*/ 3656671 h 3734835"/>
              <a:gd name="connsiteX117" fmla="*/ 2588946 w 4200657"/>
              <a:gd name="connsiteY117" fmla="*/ 3545224 h 3734835"/>
              <a:gd name="connsiteX118" fmla="*/ 2813844 w 4200657"/>
              <a:gd name="connsiteY118" fmla="*/ 3504131 h 3734835"/>
              <a:gd name="connsiteX119" fmla="*/ 2802934 w 4200657"/>
              <a:gd name="connsiteY119" fmla="*/ 3485494 h 3734835"/>
              <a:gd name="connsiteX120" fmla="*/ 2581300 w 4200657"/>
              <a:gd name="connsiteY120" fmla="*/ 3522301 h 3734835"/>
              <a:gd name="connsiteX121" fmla="*/ 2576545 w 4200657"/>
              <a:gd name="connsiteY121" fmla="*/ 3521836 h 3734835"/>
              <a:gd name="connsiteX122" fmla="*/ 2566008 w 4200657"/>
              <a:gd name="connsiteY122" fmla="*/ 3536838 h 3734835"/>
              <a:gd name="connsiteX123" fmla="*/ 2584936 w 4200657"/>
              <a:gd name="connsiteY123" fmla="*/ 3668599 h 3734835"/>
              <a:gd name="connsiteX124" fmla="*/ 2585030 w 4200657"/>
              <a:gd name="connsiteY124" fmla="*/ 3669064 h 3734835"/>
              <a:gd name="connsiteX125" fmla="*/ 2585123 w 4200657"/>
              <a:gd name="connsiteY125" fmla="*/ 3669344 h 3734835"/>
              <a:gd name="connsiteX126" fmla="*/ 2593608 w 4200657"/>
              <a:gd name="connsiteY126" fmla="*/ 3676333 h 3734835"/>
              <a:gd name="connsiteX127" fmla="*/ 2831280 w 4200657"/>
              <a:gd name="connsiteY127" fmla="*/ 3646421 h 3734835"/>
              <a:gd name="connsiteX128" fmla="*/ 2820464 w 4200657"/>
              <a:gd name="connsiteY128" fmla="*/ 3627784 h 3734835"/>
              <a:gd name="connsiteX129" fmla="*/ 2089080 w 4200657"/>
              <a:gd name="connsiteY129" fmla="*/ 3177990 h 3734835"/>
              <a:gd name="connsiteX130" fmla="*/ 2114628 w 4200657"/>
              <a:gd name="connsiteY130" fmla="*/ 3167461 h 3734835"/>
              <a:gd name="connsiteX131" fmla="*/ 2125164 w 4200657"/>
              <a:gd name="connsiteY131" fmla="*/ 3141929 h 3734835"/>
              <a:gd name="connsiteX132" fmla="*/ 2125164 w 4200657"/>
              <a:gd name="connsiteY132" fmla="*/ 3139599 h 3734835"/>
              <a:gd name="connsiteX133" fmla="*/ 2114628 w 4200657"/>
              <a:gd name="connsiteY133" fmla="*/ 3114067 h 3734835"/>
              <a:gd name="connsiteX134" fmla="*/ 2089080 w 4200657"/>
              <a:gd name="connsiteY134" fmla="*/ 3103537 h 3734835"/>
              <a:gd name="connsiteX135" fmla="*/ 2063532 w 4200657"/>
              <a:gd name="connsiteY135" fmla="*/ 3114067 h 3734835"/>
              <a:gd name="connsiteX136" fmla="*/ 2052996 w 4200657"/>
              <a:gd name="connsiteY136" fmla="*/ 3139599 h 3734835"/>
              <a:gd name="connsiteX137" fmla="*/ 2052996 w 4200657"/>
              <a:gd name="connsiteY137" fmla="*/ 3141929 h 3734835"/>
              <a:gd name="connsiteX138" fmla="*/ 2063532 w 4200657"/>
              <a:gd name="connsiteY138" fmla="*/ 3167461 h 3734835"/>
              <a:gd name="connsiteX139" fmla="*/ 2089080 w 4200657"/>
              <a:gd name="connsiteY139" fmla="*/ 3177990 h 3734835"/>
              <a:gd name="connsiteX140" fmla="*/ 2098218 w 4200657"/>
              <a:gd name="connsiteY140" fmla="*/ 3405729 h 3734835"/>
              <a:gd name="connsiteX141" fmla="*/ 2098218 w 4200657"/>
              <a:gd name="connsiteY141" fmla="*/ 3477853 h 3734835"/>
              <a:gd name="connsiteX142" fmla="*/ 2098218 w 4200657"/>
              <a:gd name="connsiteY142" fmla="*/ 3405729 h 3734835"/>
              <a:gd name="connsiteX143" fmla="*/ 2797247 w 4200657"/>
              <a:gd name="connsiteY143" fmla="*/ 2319776 h 3734835"/>
              <a:gd name="connsiteX144" fmla="*/ 2793983 w 4200657"/>
              <a:gd name="connsiteY144" fmla="*/ 2902915 h 3734835"/>
              <a:gd name="connsiteX145" fmla="*/ 2814869 w 4200657"/>
              <a:gd name="connsiteY145" fmla="*/ 2908692 h 3734835"/>
              <a:gd name="connsiteX146" fmla="*/ 2818133 w 4200657"/>
              <a:gd name="connsiteY146" fmla="*/ 2313999 h 3734835"/>
              <a:gd name="connsiteX147" fmla="*/ 2797247 w 4200657"/>
              <a:gd name="connsiteY147" fmla="*/ 2319776 h 3734835"/>
              <a:gd name="connsiteX148" fmla="*/ 3529376 w 4200657"/>
              <a:gd name="connsiteY148" fmla="*/ 2648619 h 3734835"/>
              <a:gd name="connsiteX149" fmla="*/ 3292544 w 4200657"/>
              <a:gd name="connsiteY149" fmla="*/ 2676387 h 3734835"/>
              <a:gd name="connsiteX150" fmla="*/ 3204710 w 4200657"/>
              <a:gd name="connsiteY150" fmla="*/ 2643587 h 3734835"/>
              <a:gd name="connsiteX151" fmla="*/ 3017576 w 4200657"/>
              <a:gd name="connsiteY151" fmla="*/ 2644518 h 3734835"/>
              <a:gd name="connsiteX152" fmla="*/ 3017576 w 4200657"/>
              <a:gd name="connsiteY152" fmla="*/ 2666137 h 3734835"/>
              <a:gd name="connsiteX153" fmla="*/ 3139908 w 4200657"/>
              <a:gd name="connsiteY153" fmla="*/ 2665485 h 3734835"/>
              <a:gd name="connsiteX154" fmla="*/ 3271564 w 4200657"/>
              <a:gd name="connsiteY154" fmla="*/ 2682910 h 3734835"/>
              <a:gd name="connsiteX155" fmla="*/ 3162472 w 4200657"/>
              <a:gd name="connsiteY155" fmla="*/ 2729688 h 3734835"/>
              <a:gd name="connsiteX156" fmla="*/ 3173381 w 4200657"/>
              <a:gd name="connsiteY156" fmla="*/ 2748324 h 3734835"/>
              <a:gd name="connsiteX157" fmla="*/ 3529283 w 4200657"/>
              <a:gd name="connsiteY157" fmla="*/ 2670237 h 3734835"/>
              <a:gd name="connsiteX158" fmla="*/ 3529376 w 4200657"/>
              <a:gd name="connsiteY158" fmla="*/ 2648619 h 3734835"/>
              <a:gd name="connsiteX159" fmla="*/ 1550892 w 4200657"/>
              <a:gd name="connsiteY159" fmla="*/ 2763886 h 3734835"/>
              <a:gd name="connsiteX160" fmla="*/ 1451311 w 4200657"/>
              <a:gd name="connsiteY160" fmla="*/ 2815882 h 3734835"/>
              <a:gd name="connsiteX161" fmla="*/ 1596394 w 4200657"/>
              <a:gd name="connsiteY161" fmla="*/ 2716083 h 3734835"/>
              <a:gd name="connsiteX162" fmla="*/ 1590613 w 4200657"/>
              <a:gd name="connsiteY162" fmla="*/ 2695210 h 3734835"/>
              <a:gd name="connsiteX163" fmla="*/ 1427814 w 4200657"/>
              <a:gd name="connsiteY163" fmla="*/ 2834891 h 3734835"/>
              <a:gd name="connsiteX164" fmla="*/ 1429492 w 4200657"/>
              <a:gd name="connsiteY164" fmla="*/ 2840762 h 3734835"/>
              <a:gd name="connsiteX165" fmla="*/ 1350424 w 4200657"/>
              <a:gd name="connsiteY165" fmla="*/ 3022934 h 3734835"/>
              <a:gd name="connsiteX166" fmla="*/ 1371310 w 4200657"/>
              <a:gd name="connsiteY166" fmla="*/ 3028712 h 3734835"/>
              <a:gd name="connsiteX167" fmla="*/ 1556580 w 4200657"/>
              <a:gd name="connsiteY167" fmla="*/ 2784666 h 3734835"/>
              <a:gd name="connsiteX168" fmla="*/ 1550892 w 4200657"/>
              <a:gd name="connsiteY168" fmla="*/ 2763886 h 3734835"/>
              <a:gd name="connsiteX169" fmla="*/ 1694577 w 4200657"/>
              <a:gd name="connsiteY169" fmla="*/ 2418550 h 3734835"/>
              <a:gd name="connsiteX170" fmla="*/ 1745859 w 4200657"/>
              <a:gd name="connsiteY170" fmla="*/ 2532979 h 3734835"/>
              <a:gd name="connsiteX171" fmla="*/ 1766745 w 4200657"/>
              <a:gd name="connsiteY171" fmla="*/ 2527201 h 3734835"/>
              <a:gd name="connsiteX172" fmla="*/ 1701010 w 4200657"/>
              <a:gd name="connsiteY172" fmla="*/ 2383607 h 3734835"/>
              <a:gd name="connsiteX173" fmla="*/ 1629028 w 4200657"/>
              <a:gd name="connsiteY173" fmla="*/ 2309526 h 3734835"/>
              <a:gd name="connsiteX174" fmla="*/ 1623247 w 4200657"/>
              <a:gd name="connsiteY174" fmla="*/ 2330399 h 3734835"/>
              <a:gd name="connsiteX175" fmla="*/ 1694577 w 4200657"/>
              <a:gd name="connsiteY175" fmla="*/ 2418550 h 3734835"/>
              <a:gd name="connsiteX176" fmla="*/ 2547267 w 4200657"/>
              <a:gd name="connsiteY176" fmla="*/ 2298437 h 3734835"/>
              <a:gd name="connsiteX177" fmla="*/ 2515006 w 4200657"/>
              <a:gd name="connsiteY177" fmla="*/ 2393950 h 3734835"/>
              <a:gd name="connsiteX178" fmla="*/ 2451695 w 4200657"/>
              <a:gd name="connsiteY178" fmla="*/ 2509683 h 3734835"/>
              <a:gd name="connsiteX179" fmla="*/ 2203300 w 4200657"/>
              <a:gd name="connsiteY179" fmla="*/ 2955750 h 3734835"/>
              <a:gd name="connsiteX180" fmla="*/ 2199384 w 4200657"/>
              <a:gd name="connsiteY180" fmla="*/ 2965627 h 3734835"/>
              <a:gd name="connsiteX181" fmla="*/ 2209827 w 4200657"/>
              <a:gd name="connsiteY181" fmla="*/ 3678383 h 3734835"/>
              <a:gd name="connsiteX182" fmla="*/ 2188195 w 4200657"/>
              <a:gd name="connsiteY182" fmla="*/ 3678383 h 3734835"/>
              <a:gd name="connsiteX183" fmla="*/ 2177752 w 4200657"/>
              <a:gd name="connsiteY183" fmla="*/ 2963670 h 3734835"/>
              <a:gd name="connsiteX184" fmla="*/ 2054021 w 4200657"/>
              <a:gd name="connsiteY184" fmla="*/ 2753077 h 3734835"/>
              <a:gd name="connsiteX185" fmla="*/ 1975139 w 4200657"/>
              <a:gd name="connsiteY185" fmla="*/ 2848123 h 3734835"/>
              <a:gd name="connsiteX186" fmla="*/ 1813366 w 4200657"/>
              <a:gd name="connsiteY186" fmla="*/ 2849707 h 3734835"/>
              <a:gd name="connsiteX187" fmla="*/ 1796396 w 4200657"/>
              <a:gd name="connsiteY187" fmla="*/ 2865176 h 3734835"/>
              <a:gd name="connsiteX188" fmla="*/ 1772993 w 4200657"/>
              <a:gd name="connsiteY188" fmla="*/ 2880924 h 3734835"/>
              <a:gd name="connsiteX189" fmla="*/ 1773645 w 4200657"/>
              <a:gd name="connsiteY189" fmla="*/ 2908972 h 3734835"/>
              <a:gd name="connsiteX190" fmla="*/ 1772619 w 4200657"/>
              <a:gd name="connsiteY190" fmla="*/ 2914283 h 3734835"/>
              <a:gd name="connsiteX191" fmla="*/ 1743342 w 4200657"/>
              <a:gd name="connsiteY191" fmla="*/ 2966652 h 3734835"/>
              <a:gd name="connsiteX192" fmla="*/ 1746978 w 4200657"/>
              <a:gd name="connsiteY192" fmla="*/ 3196534 h 3734835"/>
              <a:gd name="connsiteX193" fmla="*/ 1726092 w 4200657"/>
              <a:gd name="connsiteY193" fmla="*/ 3190757 h 3734835"/>
              <a:gd name="connsiteX194" fmla="*/ 1732339 w 4200657"/>
              <a:gd name="connsiteY194" fmla="*/ 3008118 h 3734835"/>
              <a:gd name="connsiteX195" fmla="*/ 1589494 w 4200657"/>
              <a:gd name="connsiteY195" fmla="*/ 3022841 h 3734835"/>
              <a:gd name="connsiteX196" fmla="*/ 1542314 w 4200657"/>
              <a:gd name="connsiteY196" fmla="*/ 2872071 h 3734835"/>
              <a:gd name="connsiteX197" fmla="*/ 1541941 w 4200657"/>
              <a:gd name="connsiteY197" fmla="*/ 2872630 h 3734835"/>
              <a:gd name="connsiteX198" fmla="*/ 1548468 w 4200657"/>
              <a:gd name="connsiteY198" fmla="*/ 2830418 h 3734835"/>
              <a:gd name="connsiteX199" fmla="*/ 1549027 w 4200657"/>
              <a:gd name="connsiteY199" fmla="*/ 2827157 h 3734835"/>
              <a:gd name="connsiteX200" fmla="*/ 1549587 w 4200657"/>
              <a:gd name="connsiteY200" fmla="*/ 2824921 h 3734835"/>
              <a:gd name="connsiteX201" fmla="*/ 1550239 w 4200657"/>
              <a:gd name="connsiteY201" fmla="*/ 2821659 h 3734835"/>
              <a:gd name="connsiteX202" fmla="*/ 1577746 w 4200657"/>
              <a:gd name="connsiteY202" fmla="*/ 2778795 h 3734835"/>
              <a:gd name="connsiteX203" fmla="*/ 1578025 w 4200657"/>
              <a:gd name="connsiteY203" fmla="*/ 2778329 h 3734835"/>
              <a:gd name="connsiteX204" fmla="*/ 1631266 w 4200657"/>
              <a:gd name="connsiteY204" fmla="*/ 2739472 h 3734835"/>
              <a:gd name="connsiteX205" fmla="*/ 1659798 w 4200657"/>
              <a:gd name="connsiteY205" fmla="*/ 2653651 h 3734835"/>
              <a:gd name="connsiteX206" fmla="*/ 1676674 w 4200657"/>
              <a:gd name="connsiteY206" fmla="*/ 2586000 h 3734835"/>
              <a:gd name="connsiteX207" fmla="*/ 1736628 w 4200657"/>
              <a:gd name="connsiteY207" fmla="*/ 2553758 h 3734835"/>
              <a:gd name="connsiteX208" fmla="*/ 1787538 w 4200657"/>
              <a:gd name="connsiteY208" fmla="*/ 2538570 h 3734835"/>
              <a:gd name="connsiteX209" fmla="*/ 1804601 w 4200657"/>
              <a:gd name="connsiteY209" fmla="*/ 2216809 h 3734835"/>
              <a:gd name="connsiteX210" fmla="*/ 1805907 w 4200657"/>
              <a:gd name="connsiteY210" fmla="*/ 2192582 h 3734835"/>
              <a:gd name="connsiteX211" fmla="*/ 1810382 w 4200657"/>
              <a:gd name="connsiteY211" fmla="*/ 2108531 h 3734835"/>
              <a:gd name="connsiteX212" fmla="*/ 1838634 w 4200657"/>
              <a:gd name="connsiteY212" fmla="*/ 1543563 h 3734835"/>
              <a:gd name="connsiteX213" fmla="*/ 1124780 w 4200657"/>
              <a:gd name="connsiteY213" fmla="*/ 1507501 h 3734835"/>
              <a:gd name="connsiteX214" fmla="*/ 1116761 w 4200657"/>
              <a:gd name="connsiteY214" fmla="*/ 1504706 h 3734835"/>
              <a:gd name="connsiteX215" fmla="*/ 351718 w 4200657"/>
              <a:gd name="connsiteY215" fmla="*/ 1302499 h 3734835"/>
              <a:gd name="connsiteX216" fmla="*/ 348920 w 4200657"/>
              <a:gd name="connsiteY216" fmla="*/ 1302033 h 3734835"/>
              <a:gd name="connsiteX217" fmla="*/ 341275 w 4200657"/>
              <a:gd name="connsiteY217" fmla="*/ 1294578 h 3734835"/>
              <a:gd name="connsiteX218" fmla="*/ 10268 w 4200657"/>
              <a:gd name="connsiteY218" fmla="*/ 1010184 h 3734835"/>
              <a:gd name="connsiteX219" fmla="*/ 5793 w 4200657"/>
              <a:gd name="connsiteY219" fmla="*/ 1008879 h 3734835"/>
              <a:gd name="connsiteX220" fmla="*/ 478 w 4200657"/>
              <a:gd name="connsiteY220" fmla="*/ 1002823 h 3734835"/>
              <a:gd name="connsiteX221" fmla="*/ 198 w 4200657"/>
              <a:gd name="connsiteY221" fmla="*/ 997791 h 3734835"/>
              <a:gd name="connsiteX222" fmla="*/ 5140 w 4200657"/>
              <a:gd name="connsiteY222" fmla="*/ 989777 h 3734835"/>
              <a:gd name="connsiteX223" fmla="*/ 128125 w 4200657"/>
              <a:gd name="connsiteY223" fmla="*/ 910012 h 3734835"/>
              <a:gd name="connsiteX224" fmla="*/ 418665 w 4200657"/>
              <a:gd name="connsiteY224" fmla="*/ 721503 h 3734835"/>
              <a:gd name="connsiteX225" fmla="*/ 422954 w 4200657"/>
              <a:gd name="connsiteY225" fmla="*/ 718894 h 3734835"/>
              <a:gd name="connsiteX226" fmla="*/ 426124 w 4200657"/>
              <a:gd name="connsiteY226" fmla="*/ 718056 h 3734835"/>
              <a:gd name="connsiteX227" fmla="*/ 750790 w 4200657"/>
              <a:gd name="connsiteY227" fmla="*/ 405800 h 3734835"/>
              <a:gd name="connsiteX228" fmla="*/ 1147717 w 4200657"/>
              <a:gd name="connsiteY228" fmla="*/ 193343 h 3734835"/>
              <a:gd name="connsiteX229" fmla="*/ 1153498 w 4200657"/>
              <a:gd name="connsiteY229" fmla="*/ 214216 h 3734835"/>
              <a:gd name="connsiteX230" fmla="*/ 746780 w 4200657"/>
              <a:gd name="connsiteY230" fmla="*/ 436830 h 3734835"/>
              <a:gd name="connsiteX231" fmla="*/ 462488 w 4200657"/>
              <a:gd name="connsiteY231" fmla="*/ 711067 h 3734835"/>
              <a:gd name="connsiteX232" fmla="*/ 1530472 w 4200657"/>
              <a:gd name="connsiteY232" fmla="*/ 572038 h 3734835"/>
              <a:gd name="connsiteX233" fmla="*/ 1636394 w 4200657"/>
              <a:gd name="connsiteY233" fmla="*/ 566820 h 3734835"/>
              <a:gd name="connsiteX234" fmla="*/ 1704926 w 4200657"/>
              <a:gd name="connsiteY234" fmla="*/ 136688 h 3734835"/>
              <a:gd name="connsiteX235" fmla="*/ 1725813 w 4200657"/>
              <a:gd name="connsiteY235" fmla="*/ 142465 h 3734835"/>
              <a:gd name="connsiteX236" fmla="*/ 1658119 w 4200657"/>
              <a:gd name="connsiteY236" fmla="*/ 566074 h 3734835"/>
              <a:gd name="connsiteX237" fmla="*/ 1888332 w 4200657"/>
              <a:gd name="connsiteY237" fmla="*/ 566634 h 3734835"/>
              <a:gd name="connsiteX238" fmla="*/ 1931502 w 4200657"/>
              <a:gd name="connsiteY238" fmla="*/ 568311 h 3734835"/>
              <a:gd name="connsiteX239" fmla="*/ 2642932 w 4200657"/>
              <a:gd name="connsiteY239" fmla="*/ 667923 h 3734835"/>
              <a:gd name="connsiteX240" fmla="*/ 2573561 w 4200657"/>
              <a:gd name="connsiteY240" fmla="*/ 455280 h 3734835"/>
              <a:gd name="connsiteX241" fmla="*/ 2367591 w 4200657"/>
              <a:gd name="connsiteY241" fmla="*/ 203127 h 3734835"/>
              <a:gd name="connsiteX242" fmla="*/ 2373372 w 4200657"/>
              <a:gd name="connsiteY242" fmla="*/ 182254 h 3734835"/>
              <a:gd name="connsiteX243" fmla="*/ 2580088 w 4200657"/>
              <a:gd name="connsiteY243" fmla="*/ 413907 h 3734835"/>
              <a:gd name="connsiteX244" fmla="*/ 2666429 w 4200657"/>
              <a:gd name="connsiteY244" fmla="*/ 673514 h 3734835"/>
              <a:gd name="connsiteX245" fmla="*/ 2853191 w 4200657"/>
              <a:gd name="connsiteY245" fmla="*/ 723367 h 3734835"/>
              <a:gd name="connsiteX246" fmla="*/ 3582524 w 4200657"/>
              <a:gd name="connsiteY246" fmla="*/ 970209 h 3734835"/>
              <a:gd name="connsiteX247" fmla="*/ 3627652 w 4200657"/>
              <a:gd name="connsiteY247" fmla="*/ 985397 h 3734835"/>
              <a:gd name="connsiteX248" fmla="*/ 3629704 w 4200657"/>
              <a:gd name="connsiteY248" fmla="*/ 986422 h 3734835"/>
              <a:gd name="connsiteX249" fmla="*/ 3634925 w 4200657"/>
              <a:gd name="connsiteY249" fmla="*/ 993970 h 3734835"/>
              <a:gd name="connsiteX250" fmla="*/ 3635205 w 4200657"/>
              <a:gd name="connsiteY250" fmla="*/ 998723 h 3734835"/>
              <a:gd name="connsiteX251" fmla="*/ 3660193 w 4200657"/>
              <a:gd name="connsiteY251" fmla="*/ 1323278 h 3734835"/>
              <a:gd name="connsiteX252" fmla="*/ 3656184 w 4200657"/>
              <a:gd name="connsiteY252" fmla="*/ 1334740 h 3734835"/>
              <a:gd name="connsiteX253" fmla="*/ 3649751 w 4200657"/>
              <a:gd name="connsiteY253" fmla="*/ 1336976 h 3734835"/>
              <a:gd name="connsiteX254" fmla="*/ 3041725 w 4200657"/>
              <a:gd name="connsiteY254" fmla="*/ 1527349 h 3734835"/>
              <a:gd name="connsiteX255" fmla="*/ 3032214 w 4200657"/>
              <a:gd name="connsiteY255" fmla="*/ 1528281 h 3734835"/>
              <a:gd name="connsiteX256" fmla="*/ 2529085 w 4200657"/>
              <a:gd name="connsiteY256" fmla="*/ 1525765 h 3734835"/>
              <a:gd name="connsiteX257" fmla="*/ 2522651 w 4200657"/>
              <a:gd name="connsiteY257" fmla="*/ 1589688 h 3734835"/>
              <a:gd name="connsiteX258" fmla="*/ 2524237 w 4200657"/>
              <a:gd name="connsiteY258" fmla="*/ 1796368 h 3734835"/>
              <a:gd name="connsiteX259" fmla="*/ 2473700 w 4200657"/>
              <a:gd name="connsiteY259" fmla="*/ 1933254 h 3734835"/>
              <a:gd name="connsiteX260" fmla="*/ 2438828 w 4200657"/>
              <a:gd name="connsiteY260" fmla="*/ 1958133 h 3734835"/>
              <a:gd name="connsiteX261" fmla="*/ 2424935 w 4200657"/>
              <a:gd name="connsiteY261" fmla="*/ 2035196 h 3734835"/>
              <a:gd name="connsiteX262" fmla="*/ 2421764 w 4200657"/>
              <a:gd name="connsiteY262" fmla="*/ 2052621 h 3734835"/>
              <a:gd name="connsiteX263" fmla="*/ 2419061 w 4200657"/>
              <a:gd name="connsiteY263" fmla="*/ 2067530 h 3734835"/>
              <a:gd name="connsiteX264" fmla="*/ 2415517 w 4200657"/>
              <a:gd name="connsiteY264" fmla="*/ 2073587 h 3734835"/>
              <a:gd name="connsiteX265" fmla="*/ 2263161 w 4200657"/>
              <a:gd name="connsiteY265" fmla="*/ 2185593 h 3734835"/>
              <a:gd name="connsiteX266" fmla="*/ 2389876 w 4200657"/>
              <a:gd name="connsiteY266" fmla="*/ 2304401 h 3734835"/>
              <a:gd name="connsiteX267" fmla="*/ 2385400 w 4200657"/>
              <a:gd name="connsiteY267" fmla="*/ 2329933 h 3734835"/>
              <a:gd name="connsiteX268" fmla="*/ 2310435 w 4200657"/>
              <a:gd name="connsiteY268" fmla="*/ 2259673 h 3734835"/>
              <a:gd name="connsiteX269" fmla="*/ 2310248 w 4200657"/>
              <a:gd name="connsiteY269" fmla="*/ 2260046 h 3734835"/>
              <a:gd name="connsiteX270" fmla="*/ 2263255 w 4200657"/>
              <a:gd name="connsiteY270" fmla="*/ 2296760 h 3734835"/>
              <a:gd name="connsiteX271" fmla="*/ 2263348 w 4200657"/>
              <a:gd name="connsiteY271" fmla="*/ 2296853 h 3734835"/>
              <a:gd name="connsiteX272" fmla="*/ 2326006 w 4200657"/>
              <a:gd name="connsiteY272" fmla="*/ 2589634 h 3734835"/>
              <a:gd name="connsiteX273" fmla="*/ 2310248 w 4200657"/>
              <a:gd name="connsiteY273" fmla="*/ 2645078 h 3734835"/>
              <a:gd name="connsiteX274" fmla="*/ 2255888 w 4200657"/>
              <a:gd name="connsiteY274" fmla="*/ 2813832 h 3734835"/>
              <a:gd name="connsiteX275" fmla="*/ 2392860 w 4200657"/>
              <a:gd name="connsiteY275" fmla="*/ 2569506 h 3734835"/>
              <a:gd name="connsiteX276" fmla="*/ 2502418 w 4200657"/>
              <a:gd name="connsiteY276" fmla="*/ 2370375 h 3734835"/>
              <a:gd name="connsiteX277" fmla="*/ 2502884 w 4200657"/>
              <a:gd name="connsiteY277" fmla="*/ 2250355 h 3734835"/>
              <a:gd name="connsiteX278" fmla="*/ 2431555 w 4200657"/>
              <a:gd name="connsiteY278" fmla="*/ 2197241 h 3734835"/>
              <a:gd name="connsiteX279" fmla="*/ 2429317 w 4200657"/>
              <a:gd name="connsiteY279" fmla="*/ 2180281 h 3734835"/>
              <a:gd name="connsiteX280" fmla="*/ 2550997 w 4200657"/>
              <a:gd name="connsiteY280" fmla="*/ 2075451 h 3734835"/>
              <a:gd name="connsiteX281" fmla="*/ 2566288 w 4200657"/>
              <a:gd name="connsiteY281" fmla="*/ 2090733 h 3734835"/>
              <a:gd name="connsiteX282" fmla="*/ 2455331 w 4200657"/>
              <a:gd name="connsiteY282" fmla="*/ 2186245 h 3734835"/>
              <a:gd name="connsiteX283" fmla="*/ 2547267 w 4200657"/>
              <a:gd name="connsiteY283" fmla="*/ 2298437 h 3734835"/>
              <a:gd name="connsiteX284" fmla="*/ 2415517 w 4200657"/>
              <a:gd name="connsiteY284" fmla="*/ 1967731 h 3734835"/>
              <a:gd name="connsiteX285" fmla="*/ 2321251 w 4200657"/>
              <a:gd name="connsiteY285" fmla="*/ 1979659 h 3734835"/>
              <a:gd name="connsiteX286" fmla="*/ 2079849 w 4200657"/>
              <a:gd name="connsiteY286" fmla="*/ 1917413 h 3734835"/>
              <a:gd name="connsiteX287" fmla="*/ 2069033 w 4200657"/>
              <a:gd name="connsiteY287" fmla="*/ 2033425 h 3734835"/>
              <a:gd name="connsiteX288" fmla="*/ 2227170 w 4200657"/>
              <a:gd name="connsiteY288" fmla="*/ 2164627 h 3734835"/>
              <a:gd name="connsiteX289" fmla="*/ 2398827 w 4200657"/>
              <a:gd name="connsiteY289" fmla="*/ 2060448 h 3734835"/>
              <a:gd name="connsiteX290" fmla="*/ 2415517 w 4200657"/>
              <a:gd name="connsiteY290" fmla="*/ 1967731 h 3734835"/>
              <a:gd name="connsiteX291" fmla="*/ 2109966 w 4200657"/>
              <a:gd name="connsiteY291" fmla="*/ 1913778 h 3734835"/>
              <a:gd name="connsiteX292" fmla="*/ 2133929 w 4200657"/>
              <a:gd name="connsiteY292" fmla="*/ 1668242 h 3734835"/>
              <a:gd name="connsiteX293" fmla="*/ 2034441 w 4200657"/>
              <a:gd name="connsiteY293" fmla="*/ 1646809 h 3734835"/>
              <a:gd name="connsiteX294" fmla="*/ 2040968 w 4200657"/>
              <a:gd name="connsiteY294" fmla="*/ 1675976 h 3734835"/>
              <a:gd name="connsiteX295" fmla="*/ 2041247 w 4200657"/>
              <a:gd name="connsiteY295" fmla="*/ 1683058 h 3734835"/>
              <a:gd name="connsiteX296" fmla="*/ 2032949 w 4200657"/>
              <a:gd name="connsiteY296" fmla="*/ 1689953 h 3734835"/>
              <a:gd name="connsiteX297" fmla="*/ 2032110 w 4200657"/>
              <a:gd name="connsiteY297" fmla="*/ 1690140 h 3734835"/>
              <a:gd name="connsiteX298" fmla="*/ 2031457 w 4200657"/>
              <a:gd name="connsiteY298" fmla="*/ 1690233 h 3734835"/>
              <a:gd name="connsiteX299" fmla="*/ 2027821 w 4200657"/>
              <a:gd name="connsiteY299" fmla="*/ 1689953 h 3734835"/>
              <a:gd name="connsiteX300" fmla="*/ 2027727 w 4200657"/>
              <a:gd name="connsiteY300" fmla="*/ 1689953 h 3734835"/>
              <a:gd name="connsiteX301" fmla="*/ 2026142 w 4200657"/>
              <a:gd name="connsiteY301" fmla="*/ 1689394 h 3734835"/>
              <a:gd name="connsiteX302" fmla="*/ 2025303 w 4200657"/>
              <a:gd name="connsiteY302" fmla="*/ 1688928 h 3734835"/>
              <a:gd name="connsiteX303" fmla="*/ 2024557 w 4200657"/>
              <a:gd name="connsiteY303" fmla="*/ 1688555 h 3734835"/>
              <a:gd name="connsiteX304" fmla="*/ 2023065 w 4200657"/>
              <a:gd name="connsiteY304" fmla="*/ 1687251 h 3734835"/>
              <a:gd name="connsiteX305" fmla="*/ 2022972 w 4200657"/>
              <a:gd name="connsiteY305" fmla="*/ 1687158 h 3734835"/>
              <a:gd name="connsiteX306" fmla="*/ 2021760 w 4200657"/>
              <a:gd name="connsiteY306" fmla="*/ 1685667 h 3734835"/>
              <a:gd name="connsiteX307" fmla="*/ 2021387 w 4200657"/>
              <a:gd name="connsiteY307" fmla="*/ 1685201 h 3734835"/>
              <a:gd name="connsiteX308" fmla="*/ 2006189 w 4200657"/>
              <a:gd name="connsiteY308" fmla="*/ 1664887 h 3734835"/>
              <a:gd name="connsiteX309" fmla="*/ 1951922 w 4200657"/>
              <a:gd name="connsiteY309" fmla="*/ 1694985 h 3734835"/>
              <a:gd name="connsiteX310" fmla="*/ 1956584 w 4200657"/>
              <a:gd name="connsiteY310" fmla="*/ 1736638 h 3734835"/>
              <a:gd name="connsiteX311" fmla="*/ 1972342 w 4200657"/>
              <a:gd name="connsiteY311" fmla="*/ 1777172 h 3734835"/>
              <a:gd name="connsiteX312" fmla="*/ 2034627 w 4200657"/>
              <a:gd name="connsiteY312" fmla="*/ 1820223 h 3734835"/>
              <a:gd name="connsiteX313" fmla="*/ 2040968 w 4200657"/>
              <a:gd name="connsiteY313" fmla="*/ 1815843 h 3734835"/>
              <a:gd name="connsiteX314" fmla="*/ 2053835 w 4200657"/>
              <a:gd name="connsiteY314" fmla="*/ 1820782 h 3734835"/>
              <a:gd name="connsiteX315" fmla="*/ 2055234 w 4200657"/>
              <a:gd name="connsiteY315" fmla="*/ 1826186 h 3734835"/>
              <a:gd name="connsiteX316" fmla="*/ 2109966 w 4200657"/>
              <a:gd name="connsiteY316" fmla="*/ 1913778 h 3734835"/>
              <a:gd name="connsiteX317" fmla="*/ 2037984 w 4200657"/>
              <a:gd name="connsiteY317" fmla="*/ 1846407 h 3734835"/>
              <a:gd name="connsiteX318" fmla="*/ 1942319 w 4200657"/>
              <a:gd name="connsiteY318" fmla="*/ 1755554 h 3734835"/>
              <a:gd name="connsiteX319" fmla="*/ 2055047 w 4200657"/>
              <a:gd name="connsiteY319" fmla="*/ 1951331 h 3734835"/>
              <a:gd name="connsiteX320" fmla="*/ 2060082 w 4200657"/>
              <a:gd name="connsiteY320" fmla="*/ 1897565 h 3734835"/>
              <a:gd name="connsiteX321" fmla="*/ 2060641 w 4200657"/>
              <a:gd name="connsiteY321" fmla="*/ 1894955 h 3734835"/>
              <a:gd name="connsiteX322" fmla="*/ 2037984 w 4200657"/>
              <a:gd name="connsiteY322" fmla="*/ 1846407 h 3734835"/>
              <a:gd name="connsiteX323" fmla="*/ 2506428 w 4200657"/>
              <a:gd name="connsiteY323" fmla="*/ 1644759 h 3734835"/>
              <a:gd name="connsiteX324" fmla="*/ 2500647 w 4200657"/>
              <a:gd name="connsiteY324" fmla="*/ 1591179 h 3734835"/>
              <a:gd name="connsiteX325" fmla="*/ 2487686 w 4200657"/>
              <a:gd name="connsiteY325" fmla="*/ 1540767 h 3734835"/>
              <a:gd name="connsiteX326" fmla="*/ 2486287 w 4200657"/>
              <a:gd name="connsiteY326" fmla="*/ 1539649 h 3734835"/>
              <a:gd name="connsiteX327" fmla="*/ 2408990 w 4200657"/>
              <a:gd name="connsiteY327" fmla="*/ 1510390 h 3734835"/>
              <a:gd name="connsiteX328" fmla="*/ 2408990 w 4200657"/>
              <a:gd name="connsiteY328" fmla="*/ 1488771 h 3734835"/>
              <a:gd name="connsiteX329" fmla="*/ 2471089 w 4200657"/>
              <a:gd name="connsiteY329" fmla="*/ 1502842 h 3734835"/>
              <a:gd name="connsiteX330" fmla="*/ 2226797 w 4200657"/>
              <a:gd name="connsiteY330" fmla="*/ 1374529 h 3734835"/>
              <a:gd name="connsiteX331" fmla="*/ 2031830 w 4200657"/>
              <a:gd name="connsiteY331" fmla="*/ 1623700 h 3734835"/>
              <a:gd name="connsiteX332" fmla="*/ 2034441 w 4200657"/>
              <a:gd name="connsiteY332" fmla="*/ 1624166 h 3734835"/>
              <a:gd name="connsiteX333" fmla="*/ 2309129 w 4200657"/>
              <a:gd name="connsiteY333" fmla="*/ 1642616 h 3734835"/>
              <a:gd name="connsiteX334" fmla="*/ 2366472 w 4200657"/>
              <a:gd name="connsiteY334" fmla="*/ 1633298 h 3734835"/>
              <a:gd name="connsiteX335" fmla="*/ 2343162 w 4200657"/>
              <a:gd name="connsiteY335" fmla="*/ 1562572 h 3734835"/>
              <a:gd name="connsiteX336" fmla="*/ 2364048 w 4200657"/>
              <a:gd name="connsiteY336" fmla="*/ 1556795 h 3734835"/>
              <a:gd name="connsiteX337" fmla="*/ 2388384 w 4200657"/>
              <a:gd name="connsiteY337" fmla="*/ 1630502 h 3734835"/>
              <a:gd name="connsiteX338" fmla="*/ 2506428 w 4200657"/>
              <a:gd name="connsiteY338" fmla="*/ 1644759 h 3734835"/>
              <a:gd name="connsiteX339" fmla="*/ 1930663 w 4200657"/>
              <a:gd name="connsiteY339" fmla="*/ 1698619 h 3734835"/>
              <a:gd name="connsiteX340" fmla="*/ 1966654 w 4200657"/>
              <a:gd name="connsiteY340" fmla="*/ 1636653 h 3734835"/>
              <a:gd name="connsiteX341" fmla="*/ 2011970 w 4200657"/>
              <a:gd name="connsiteY341" fmla="*/ 1642989 h 3734835"/>
              <a:gd name="connsiteX342" fmla="*/ 2168149 w 4200657"/>
              <a:gd name="connsiteY342" fmla="*/ 1369031 h 3734835"/>
              <a:gd name="connsiteX343" fmla="*/ 2461858 w 4200657"/>
              <a:gd name="connsiteY343" fmla="*/ 1444509 h 3734835"/>
              <a:gd name="connsiteX344" fmla="*/ 2508012 w 4200657"/>
              <a:gd name="connsiteY344" fmla="*/ 1529306 h 3734835"/>
              <a:gd name="connsiteX345" fmla="*/ 2431368 w 4200657"/>
              <a:gd name="connsiteY345" fmla="*/ 1349277 h 3734835"/>
              <a:gd name="connsiteX346" fmla="*/ 2171319 w 4200657"/>
              <a:gd name="connsiteY346" fmla="*/ 1314706 h 3734835"/>
              <a:gd name="connsiteX347" fmla="*/ 2163487 w 4200657"/>
              <a:gd name="connsiteY347" fmla="*/ 1317222 h 3734835"/>
              <a:gd name="connsiteX348" fmla="*/ 1993135 w 4200657"/>
              <a:gd name="connsiteY348" fmla="*/ 1418045 h 3734835"/>
              <a:gd name="connsiteX349" fmla="*/ 1928239 w 4200657"/>
              <a:gd name="connsiteY349" fmla="*/ 1610375 h 3734835"/>
              <a:gd name="connsiteX350" fmla="*/ 1930663 w 4200657"/>
              <a:gd name="connsiteY350" fmla="*/ 1698619 h 3734835"/>
              <a:gd name="connsiteX351" fmla="*/ 1831082 w 4200657"/>
              <a:gd name="connsiteY351" fmla="*/ 2532979 h 3734835"/>
              <a:gd name="connsiteX352" fmla="*/ 1879381 w 4200657"/>
              <a:gd name="connsiteY352" fmla="*/ 2540433 h 3734835"/>
              <a:gd name="connsiteX353" fmla="*/ 1909684 w 4200657"/>
              <a:gd name="connsiteY353" fmla="*/ 2514994 h 3734835"/>
              <a:gd name="connsiteX354" fmla="*/ 1873227 w 4200657"/>
              <a:gd name="connsiteY354" fmla="*/ 2495240 h 3734835"/>
              <a:gd name="connsiteX355" fmla="*/ 1831921 w 4200657"/>
              <a:gd name="connsiteY355" fmla="*/ 2517417 h 3734835"/>
              <a:gd name="connsiteX356" fmla="*/ 1831082 w 4200657"/>
              <a:gd name="connsiteY356" fmla="*/ 2532979 h 3734835"/>
              <a:gd name="connsiteX357" fmla="*/ 1597419 w 4200657"/>
              <a:gd name="connsiteY357" fmla="*/ 2792772 h 3734835"/>
              <a:gd name="connsiteX358" fmla="*/ 1619051 w 4200657"/>
              <a:gd name="connsiteY358" fmla="*/ 2760625 h 3734835"/>
              <a:gd name="connsiteX359" fmla="*/ 1597886 w 4200657"/>
              <a:gd name="connsiteY359" fmla="*/ 2785225 h 3734835"/>
              <a:gd name="connsiteX360" fmla="*/ 1597886 w 4200657"/>
              <a:gd name="connsiteY360" fmla="*/ 2785318 h 3734835"/>
              <a:gd name="connsiteX361" fmla="*/ 1597419 w 4200657"/>
              <a:gd name="connsiteY361" fmla="*/ 2792772 h 3734835"/>
              <a:gd name="connsiteX362" fmla="*/ 1688702 w 4200657"/>
              <a:gd name="connsiteY362" fmla="*/ 3013523 h 3734835"/>
              <a:gd name="connsiteX363" fmla="*/ 1718167 w 4200657"/>
              <a:gd name="connsiteY363" fmla="*/ 2965534 h 3734835"/>
              <a:gd name="connsiteX364" fmla="*/ 1717887 w 4200657"/>
              <a:gd name="connsiteY364" fmla="*/ 2965720 h 3734835"/>
              <a:gd name="connsiteX365" fmla="*/ 1623154 w 4200657"/>
              <a:gd name="connsiteY365" fmla="*/ 2946431 h 3734835"/>
              <a:gd name="connsiteX366" fmla="*/ 1592571 w 4200657"/>
              <a:gd name="connsiteY366" fmla="*/ 2867878 h 3734835"/>
              <a:gd name="connsiteX367" fmla="*/ 1576720 w 4200657"/>
              <a:gd name="connsiteY367" fmla="*/ 2820634 h 3734835"/>
              <a:gd name="connsiteX368" fmla="*/ 1569913 w 4200657"/>
              <a:gd name="connsiteY368" fmla="*/ 2830698 h 3734835"/>
              <a:gd name="connsiteX369" fmla="*/ 1569820 w 4200657"/>
              <a:gd name="connsiteY369" fmla="*/ 2832748 h 3734835"/>
              <a:gd name="connsiteX370" fmla="*/ 1581755 w 4200657"/>
              <a:gd name="connsiteY370" fmla="*/ 2983425 h 3734835"/>
              <a:gd name="connsiteX371" fmla="*/ 1688702 w 4200657"/>
              <a:gd name="connsiteY371" fmla="*/ 3013523 h 3734835"/>
              <a:gd name="connsiteX372" fmla="*/ 1753132 w 4200657"/>
              <a:gd name="connsiteY372" fmla="*/ 2892385 h 3734835"/>
              <a:gd name="connsiteX373" fmla="*/ 1648702 w 4200657"/>
              <a:gd name="connsiteY373" fmla="*/ 2942890 h 3734835"/>
              <a:gd name="connsiteX374" fmla="*/ 1706978 w 4200657"/>
              <a:gd name="connsiteY374" fmla="*/ 2947083 h 3734835"/>
              <a:gd name="connsiteX375" fmla="*/ 1753132 w 4200657"/>
              <a:gd name="connsiteY375" fmla="*/ 2892385 h 3734835"/>
              <a:gd name="connsiteX376" fmla="*/ 1909964 w 4200657"/>
              <a:gd name="connsiteY376" fmla="*/ 2770409 h 3734835"/>
              <a:gd name="connsiteX377" fmla="*/ 1904836 w 4200657"/>
              <a:gd name="connsiteY377" fmla="*/ 2736490 h 3734835"/>
              <a:gd name="connsiteX378" fmla="*/ 1904649 w 4200657"/>
              <a:gd name="connsiteY378" fmla="*/ 2736304 h 3734835"/>
              <a:gd name="connsiteX379" fmla="*/ 1861758 w 4200657"/>
              <a:gd name="connsiteY379" fmla="*/ 2729315 h 3734835"/>
              <a:gd name="connsiteX380" fmla="*/ 1808424 w 4200657"/>
              <a:gd name="connsiteY380" fmla="*/ 2740777 h 3734835"/>
              <a:gd name="connsiteX381" fmla="*/ 1802643 w 4200657"/>
              <a:gd name="connsiteY381" fmla="*/ 2719904 h 3734835"/>
              <a:gd name="connsiteX382" fmla="*/ 1900826 w 4200657"/>
              <a:gd name="connsiteY382" fmla="*/ 2709467 h 3734835"/>
              <a:gd name="connsiteX383" fmla="*/ 1896257 w 4200657"/>
              <a:gd name="connsiteY383" fmla="*/ 2680673 h 3734835"/>
              <a:gd name="connsiteX384" fmla="*/ 1796955 w 4200657"/>
              <a:gd name="connsiteY384" fmla="*/ 2688035 h 3734835"/>
              <a:gd name="connsiteX385" fmla="*/ 1786046 w 4200657"/>
              <a:gd name="connsiteY385" fmla="*/ 2669398 h 3734835"/>
              <a:gd name="connsiteX386" fmla="*/ 1892155 w 4200657"/>
              <a:gd name="connsiteY386" fmla="*/ 2658123 h 3734835"/>
              <a:gd name="connsiteX387" fmla="*/ 1852248 w 4200657"/>
              <a:gd name="connsiteY387" fmla="*/ 2622993 h 3734835"/>
              <a:gd name="connsiteX388" fmla="*/ 1789589 w 4200657"/>
              <a:gd name="connsiteY388" fmla="*/ 2627746 h 3734835"/>
              <a:gd name="connsiteX389" fmla="*/ 1783809 w 4200657"/>
              <a:gd name="connsiteY389" fmla="*/ 2606873 h 3734835"/>
              <a:gd name="connsiteX390" fmla="*/ 1862318 w 4200657"/>
              <a:gd name="connsiteY390" fmla="*/ 2600816 h 3734835"/>
              <a:gd name="connsiteX391" fmla="*/ 1897376 w 4200657"/>
              <a:gd name="connsiteY391" fmla="*/ 2611718 h 3734835"/>
              <a:gd name="connsiteX392" fmla="*/ 1904183 w 4200657"/>
              <a:gd name="connsiteY392" fmla="*/ 2596436 h 3734835"/>
              <a:gd name="connsiteX393" fmla="*/ 1896164 w 4200657"/>
              <a:gd name="connsiteY393" fmla="*/ 2572954 h 3734835"/>
              <a:gd name="connsiteX394" fmla="*/ 1812434 w 4200657"/>
              <a:gd name="connsiteY394" fmla="*/ 2555622 h 3734835"/>
              <a:gd name="connsiteX395" fmla="*/ 1736628 w 4200657"/>
              <a:gd name="connsiteY395" fmla="*/ 2576588 h 3734835"/>
              <a:gd name="connsiteX396" fmla="*/ 1681523 w 4200657"/>
              <a:gd name="connsiteY396" fmla="*/ 2647967 h 3734835"/>
              <a:gd name="connsiteX397" fmla="*/ 1601429 w 4200657"/>
              <a:gd name="connsiteY397" fmla="*/ 2822964 h 3734835"/>
              <a:gd name="connsiteX398" fmla="*/ 1627350 w 4200657"/>
              <a:gd name="connsiteY398" fmla="*/ 2898721 h 3734835"/>
              <a:gd name="connsiteX399" fmla="*/ 1636860 w 4200657"/>
              <a:gd name="connsiteY399" fmla="*/ 2924254 h 3734835"/>
              <a:gd name="connsiteX400" fmla="*/ 1828937 w 4200657"/>
              <a:gd name="connsiteY400" fmla="*/ 2804886 h 3734835"/>
              <a:gd name="connsiteX401" fmla="*/ 1909964 w 4200657"/>
              <a:gd name="connsiteY401" fmla="*/ 2770409 h 3734835"/>
              <a:gd name="connsiteX402" fmla="*/ 1995000 w 4200657"/>
              <a:gd name="connsiteY402" fmla="*/ 2642189 h 3734835"/>
              <a:gd name="connsiteX403" fmla="*/ 1937656 w 4200657"/>
              <a:gd name="connsiteY403" fmla="*/ 2530463 h 3734835"/>
              <a:gd name="connsiteX404" fmla="*/ 1931689 w 4200657"/>
              <a:gd name="connsiteY404" fmla="*/ 2519001 h 3734835"/>
              <a:gd name="connsiteX405" fmla="*/ 1931502 w 4200657"/>
              <a:gd name="connsiteY405" fmla="*/ 2519561 h 3734835"/>
              <a:gd name="connsiteX406" fmla="*/ 1901759 w 4200657"/>
              <a:gd name="connsiteY406" fmla="*/ 2551056 h 3734835"/>
              <a:gd name="connsiteX407" fmla="*/ 1907073 w 4200657"/>
              <a:gd name="connsiteY407" fmla="*/ 2554318 h 3734835"/>
              <a:gd name="connsiteX408" fmla="*/ 1930477 w 4200657"/>
              <a:gd name="connsiteY408" fmla="*/ 2582459 h 3734835"/>
              <a:gd name="connsiteX409" fmla="*/ 1909964 w 4200657"/>
              <a:gd name="connsiteY409" fmla="*/ 2635387 h 3734835"/>
              <a:gd name="connsiteX410" fmla="*/ 1918729 w 4200657"/>
              <a:gd name="connsiteY410" fmla="*/ 2685240 h 3734835"/>
              <a:gd name="connsiteX411" fmla="*/ 1931875 w 4200657"/>
              <a:gd name="connsiteY411" fmla="*/ 2771247 h 3734835"/>
              <a:gd name="connsiteX412" fmla="*/ 1953974 w 4200657"/>
              <a:gd name="connsiteY412" fmla="*/ 2752984 h 3734835"/>
              <a:gd name="connsiteX413" fmla="*/ 1995000 w 4200657"/>
              <a:gd name="connsiteY413" fmla="*/ 2642189 h 3734835"/>
              <a:gd name="connsiteX414" fmla="*/ 2085630 w 4200657"/>
              <a:gd name="connsiteY414" fmla="*/ 2580222 h 3734835"/>
              <a:gd name="connsiteX415" fmla="*/ 2083299 w 4200657"/>
              <a:gd name="connsiteY415" fmla="*/ 2619080 h 3734835"/>
              <a:gd name="connsiteX416" fmla="*/ 2075374 w 4200657"/>
              <a:gd name="connsiteY416" fmla="*/ 2680673 h 3734835"/>
              <a:gd name="connsiteX417" fmla="*/ 2063905 w 4200657"/>
              <a:gd name="connsiteY417" fmla="*/ 2726333 h 3734835"/>
              <a:gd name="connsiteX418" fmla="*/ 2171319 w 4200657"/>
              <a:gd name="connsiteY418" fmla="*/ 2913072 h 3734835"/>
              <a:gd name="connsiteX419" fmla="*/ 2115934 w 4200657"/>
              <a:gd name="connsiteY419" fmla="*/ 2749815 h 3734835"/>
              <a:gd name="connsiteX420" fmla="*/ 2098591 w 4200657"/>
              <a:gd name="connsiteY420" fmla="*/ 2685240 h 3734835"/>
              <a:gd name="connsiteX421" fmla="*/ 2176633 w 4200657"/>
              <a:gd name="connsiteY421" fmla="*/ 2289678 h 3734835"/>
              <a:gd name="connsiteX422" fmla="*/ 2142694 w 4200657"/>
              <a:gd name="connsiteY422" fmla="*/ 2250169 h 3734835"/>
              <a:gd name="connsiteX423" fmla="*/ 2043112 w 4200657"/>
              <a:gd name="connsiteY423" fmla="*/ 2306451 h 3734835"/>
              <a:gd name="connsiteX424" fmla="*/ 2042180 w 4200657"/>
              <a:gd name="connsiteY424" fmla="*/ 2282130 h 3734835"/>
              <a:gd name="connsiteX425" fmla="*/ 2205165 w 4200657"/>
              <a:gd name="connsiteY425" fmla="*/ 2182425 h 3734835"/>
              <a:gd name="connsiteX426" fmla="*/ 2051784 w 4200657"/>
              <a:gd name="connsiteY426" fmla="*/ 2046191 h 3734835"/>
              <a:gd name="connsiteX427" fmla="*/ 2048520 w 4200657"/>
              <a:gd name="connsiteY427" fmla="*/ 2043396 h 3734835"/>
              <a:gd name="connsiteX428" fmla="*/ 2049266 w 4200657"/>
              <a:gd name="connsiteY428" fmla="*/ 2034171 h 3734835"/>
              <a:gd name="connsiteX429" fmla="*/ 2049452 w 4200657"/>
              <a:gd name="connsiteY429" fmla="*/ 2031934 h 3734835"/>
              <a:gd name="connsiteX430" fmla="*/ 2049452 w 4200657"/>
              <a:gd name="connsiteY430" fmla="*/ 2031934 h 3734835"/>
              <a:gd name="connsiteX431" fmla="*/ 2049452 w 4200657"/>
              <a:gd name="connsiteY431" fmla="*/ 2031934 h 3734835"/>
              <a:gd name="connsiteX432" fmla="*/ 2049452 w 4200657"/>
              <a:gd name="connsiteY432" fmla="*/ 2031655 h 3734835"/>
              <a:gd name="connsiteX433" fmla="*/ 2048054 w 4200657"/>
              <a:gd name="connsiteY433" fmla="*/ 2026064 h 3734835"/>
              <a:gd name="connsiteX434" fmla="*/ 2052436 w 4200657"/>
              <a:gd name="connsiteY434" fmla="*/ 1979752 h 3734835"/>
              <a:gd name="connsiteX435" fmla="*/ 1909870 w 4200657"/>
              <a:gd name="connsiteY435" fmla="*/ 1582140 h 3734835"/>
              <a:gd name="connsiteX436" fmla="*/ 1913787 w 4200657"/>
              <a:gd name="connsiteY436" fmla="*/ 1559777 h 3734835"/>
              <a:gd name="connsiteX437" fmla="*/ 1881432 w 4200657"/>
              <a:gd name="connsiteY437" fmla="*/ 1552508 h 3734835"/>
              <a:gd name="connsiteX438" fmla="*/ 1850569 w 4200657"/>
              <a:gd name="connsiteY438" fmla="*/ 2166211 h 3734835"/>
              <a:gd name="connsiteX439" fmla="*/ 1849264 w 4200657"/>
              <a:gd name="connsiteY439" fmla="*/ 2191277 h 3734835"/>
              <a:gd name="connsiteX440" fmla="*/ 1833413 w 4200657"/>
              <a:gd name="connsiteY440" fmla="*/ 2491512 h 3734835"/>
              <a:gd name="connsiteX441" fmla="*/ 1907073 w 4200657"/>
              <a:gd name="connsiteY441" fmla="*/ 2473435 h 3734835"/>
              <a:gd name="connsiteX442" fmla="*/ 1865301 w 4200657"/>
              <a:gd name="connsiteY442" fmla="*/ 2335804 h 3734835"/>
              <a:gd name="connsiteX443" fmla="*/ 1934206 w 4200657"/>
              <a:gd name="connsiteY443" fmla="*/ 2219791 h 3734835"/>
              <a:gd name="connsiteX444" fmla="*/ 1857189 w 4200657"/>
              <a:gd name="connsiteY444" fmla="*/ 2171336 h 3734835"/>
              <a:gd name="connsiteX445" fmla="*/ 1868098 w 4200657"/>
              <a:gd name="connsiteY445" fmla="*/ 2152699 h 3734835"/>
              <a:gd name="connsiteX446" fmla="*/ 1960500 w 4200657"/>
              <a:gd name="connsiteY446" fmla="*/ 2210845 h 3734835"/>
              <a:gd name="connsiteX447" fmla="*/ 1960500 w 4200657"/>
              <a:gd name="connsiteY447" fmla="*/ 2229482 h 3734835"/>
              <a:gd name="connsiteX448" fmla="*/ 1902411 w 4200657"/>
              <a:gd name="connsiteY448" fmla="*/ 2410443 h 3734835"/>
              <a:gd name="connsiteX449" fmla="*/ 1993788 w 4200657"/>
              <a:gd name="connsiteY449" fmla="*/ 2592523 h 3734835"/>
              <a:gd name="connsiteX450" fmla="*/ 1998263 w 4200657"/>
              <a:gd name="connsiteY450" fmla="*/ 2601189 h 3734835"/>
              <a:gd name="connsiteX451" fmla="*/ 1999196 w 4200657"/>
              <a:gd name="connsiteY451" fmla="*/ 2580129 h 3734835"/>
              <a:gd name="connsiteX452" fmla="*/ 2046282 w 4200657"/>
              <a:gd name="connsiteY452" fmla="*/ 2538477 h 3734835"/>
              <a:gd name="connsiteX453" fmla="*/ 2069313 w 4200657"/>
              <a:gd name="connsiteY453" fmla="*/ 2545558 h 3734835"/>
              <a:gd name="connsiteX454" fmla="*/ 2085630 w 4200657"/>
              <a:gd name="connsiteY454" fmla="*/ 2580222 h 373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4200657" h="3734835">
                <a:moveTo>
                  <a:pt x="1948472" y="181043"/>
                </a:moveTo>
                <a:cubicBezTo>
                  <a:pt x="1934206" y="176570"/>
                  <a:pt x="1920034" y="172284"/>
                  <a:pt x="1905675" y="168277"/>
                </a:cubicBezTo>
                <a:cubicBezTo>
                  <a:pt x="1907726" y="119169"/>
                  <a:pt x="1909870" y="69969"/>
                  <a:pt x="1911922" y="20861"/>
                </a:cubicBezTo>
                <a:cubicBezTo>
                  <a:pt x="1913134" y="-6907"/>
                  <a:pt x="1956398" y="-7000"/>
                  <a:pt x="1955186" y="20861"/>
                </a:cubicBezTo>
                <a:cubicBezTo>
                  <a:pt x="1953041" y="74255"/>
                  <a:pt x="1950710" y="127649"/>
                  <a:pt x="1948472" y="181043"/>
                </a:cubicBezTo>
                <a:close/>
                <a:moveTo>
                  <a:pt x="2431835" y="1548688"/>
                </a:moveTo>
                <a:cubicBezTo>
                  <a:pt x="2421764" y="1550551"/>
                  <a:pt x="2416170" y="1566206"/>
                  <a:pt x="2419433" y="1583725"/>
                </a:cubicBezTo>
                <a:cubicBezTo>
                  <a:pt x="2422697" y="1601243"/>
                  <a:pt x="2433420" y="1613916"/>
                  <a:pt x="2443490" y="1612052"/>
                </a:cubicBezTo>
                <a:cubicBezTo>
                  <a:pt x="2453560" y="1610189"/>
                  <a:pt x="2459154" y="1594534"/>
                  <a:pt x="2455891" y="1577016"/>
                </a:cubicBezTo>
                <a:cubicBezTo>
                  <a:pt x="2452721" y="1559497"/>
                  <a:pt x="2441905" y="1546824"/>
                  <a:pt x="2431835" y="1548688"/>
                </a:cubicBezTo>
                <a:close/>
                <a:moveTo>
                  <a:pt x="2230713" y="1559870"/>
                </a:moveTo>
                <a:cubicBezTo>
                  <a:pt x="2220643" y="1561734"/>
                  <a:pt x="2215049" y="1577388"/>
                  <a:pt x="2218312" y="1594907"/>
                </a:cubicBezTo>
                <a:cubicBezTo>
                  <a:pt x="2221576" y="1612425"/>
                  <a:pt x="2232298" y="1625098"/>
                  <a:pt x="2242369" y="1623234"/>
                </a:cubicBezTo>
                <a:cubicBezTo>
                  <a:pt x="2252439" y="1621371"/>
                  <a:pt x="2258033" y="1605716"/>
                  <a:pt x="2254770" y="1588197"/>
                </a:cubicBezTo>
                <a:cubicBezTo>
                  <a:pt x="2251599" y="1570772"/>
                  <a:pt x="2240783" y="1558099"/>
                  <a:pt x="2230713" y="1559870"/>
                </a:cubicBezTo>
                <a:close/>
                <a:moveTo>
                  <a:pt x="2253371" y="1488864"/>
                </a:moveTo>
                <a:cubicBezTo>
                  <a:pt x="2212345" y="1494735"/>
                  <a:pt x="2177379" y="1516447"/>
                  <a:pt x="2152204" y="1549061"/>
                </a:cubicBezTo>
                <a:cubicBezTo>
                  <a:pt x="2143719" y="1560056"/>
                  <a:pt x="2162554" y="1570865"/>
                  <a:pt x="2170853" y="1559963"/>
                </a:cubicBezTo>
                <a:cubicBezTo>
                  <a:pt x="2192578" y="1531729"/>
                  <a:pt x="2224000" y="1514676"/>
                  <a:pt x="2259059" y="1509737"/>
                </a:cubicBezTo>
                <a:cubicBezTo>
                  <a:pt x="2272858" y="1507781"/>
                  <a:pt x="2266984" y="1486908"/>
                  <a:pt x="2253371" y="1488864"/>
                </a:cubicBezTo>
                <a:close/>
                <a:moveTo>
                  <a:pt x="4198568" y="2555343"/>
                </a:moveTo>
                <a:cubicBezTo>
                  <a:pt x="4190829" y="2576961"/>
                  <a:pt x="4164442" y="2588888"/>
                  <a:pt x="4146539" y="2600350"/>
                </a:cubicBezTo>
                <a:cubicBezTo>
                  <a:pt x="4120152" y="2617216"/>
                  <a:pt x="4093765" y="2633989"/>
                  <a:pt x="4067471" y="2650948"/>
                </a:cubicBezTo>
                <a:cubicBezTo>
                  <a:pt x="4067471" y="2650948"/>
                  <a:pt x="4067471" y="2650948"/>
                  <a:pt x="4067471" y="2650948"/>
                </a:cubicBezTo>
                <a:cubicBezTo>
                  <a:pt x="4030361" y="2685146"/>
                  <a:pt x="3983461" y="2708442"/>
                  <a:pt x="3933110" y="2715338"/>
                </a:cubicBezTo>
                <a:cubicBezTo>
                  <a:pt x="3932551" y="2715431"/>
                  <a:pt x="3932085" y="2715431"/>
                  <a:pt x="3931619" y="2715431"/>
                </a:cubicBezTo>
                <a:cubicBezTo>
                  <a:pt x="3914742" y="2722979"/>
                  <a:pt x="3897026" y="2728663"/>
                  <a:pt x="3878937" y="2732204"/>
                </a:cubicBezTo>
                <a:cubicBezTo>
                  <a:pt x="3877725" y="2732483"/>
                  <a:pt x="3876513" y="2732390"/>
                  <a:pt x="3875487" y="2732297"/>
                </a:cubicBezTo>
                <a:cubicBezTo>
                  <a:pt x="3865324" y="2739472"/>
                  <a:pt x="3853949" y="2745995"/>
                  <a:pt x="3840988" y="2751958"/>
                </a:cubicBezTo>
                <a:cubicBezTo>
                  <a:pt x="3836419" y="2754102"/>
                  <a:pt x="3831757" y="2756058"/>
                  <a:pt x="3827095" y="2758108"/>
                </a:cubicBezTo>
                <a:cubicBezTo>
                  <a:pt x="3819729" y="2761370"/>
                  <a:pt x="3812363" y="2764725"/>
                  <a:pt x="3804997" y="2767893"/>
                </a:cubicBezTo>
                <a:cubicBezTo>
                  <a:pt x="3801827" y="2769291"/>
                  <a:pt x="3798750" y="2770688"/>
                  <a:pt x="3795673" y="2772086"/>
                </a:cubicBezTo>
                <a:cubicBezTo>
                  <a:pt x="3792503" y="2825666"/>
                  <a:pt x="3752875" y="2879619"/>
                  <a:pt x="3708306" y="2914376"/>
                </a:cubicBezTo>
                <a:cubicBezTo>
                  <a:pt x="3701872" y="2910742"/>
                  <a:pt x="3695532" y="2906269"/>
                  <a:pt x="3689378" y="2901424"/>
                </a:cubicBezTo>
                <a:cubicBezTo>
                  <a:pt x="3708306" y="2887540"/>
                  <a:pt x="3726861" y="2869742"/>
                  <a:pt x="3741686" y="2849707"/>
                </a:cubicBezTo>
                <a:cubicBezTo>
                  <a:pt x="3707000" y="2869089"/>
                  <a:pt x="3660753" y="2865455"/>
                  <a:pt x="3631662" y="2827623"/>
                </a:cubicBezTo>
                <a:cubicBezTo>
                  <a:pt x="3599493" y="2785784"/>
                  <a:pt x="3608165" y="2733322"/>
                  <a:pt x="3632967" y="2689992"/>
                </a:cubicBezTo>
                <a:cubicBezTo>
                  <a:pt x="3644809" y="2669398"/>
                  <a:pt x="3660193" y="2650762"/>
                  <a:pt x="3676697" y="2636412"/>
                </a:cubicBezTo>
                <a:cubicBezTo>
                  <a:pt x="3677070" y="2636132"/>
                  <a:pt x="3677350" y="2635946"/>
                  <a:pt x="3677723" y="2635666"/>
                </a:cubicBezTo>
                <a:cubicBezTo>
                  <a:pt x="3677816" y="2635666"/>
                  <a:pt x="3677816" y="2635573"/>
                  <a:pt x="3677816" y="2635573"/>
                </a:cubicBezTo>
                <a:cubicBezTo>
                  <a:pt x="3678189" y="2635293"/>
                  <a:pt x="3678469" y="2635014"/>
                  <a:pt x="3678842" y="2634734"/>
                </a:cubicBezTo>
                <a:cubicBezTo>
                  <a:pt x="3789426" y="2558883"/>
                  <a:pt x="3906723" y="2513876"/>
                  <a:pt x="4035396" y="2479585"/>
                </a:cubicBezTo>
                <a:cubicBezTo>
                  <a:pt x="4063088" y="2472223"/>
                  <a:pt x="4093392" y="2459644"/>
                  <a:pt x="4121924" y="2457221"/>
                </a:cubicBezTo>
                <a:cubicBezTo>
                  <a:pt x="4134231" y="2456196"/>
                  <a:pt x="4145700" y="2456942"/>
                  <a:pt x="4154372" y="2467098"/>
                </a:cubicBezTo>
                <a:cubicBezTo>
                  <a:pt x="4171808" y="2487599"/>
                  <a:pt x="4156143" y="2506701"/>
                  <a:pt x="4136656" y="2518722"/>
                </a:cubicBezTo>
                <a:cubicBezTo>
                  <a:pt x="4137402" y="2520492"/>
                  <a:pt x="4138054" y="2522356"/>
                  <a:pt x="4138427" y="2524220"/>
                </a:cubicBezTo>
                <a:cubicBezTo>
                  <a:pt x="4151574" y="2515274"/>
                  <a:pt x="4165840" y="2508285"/>
                  <a:pt x="4182064" y="2514808"/>
                </a:cubicBezTo>
                <a:cubicBezTo>
                  <a:pt x="4198195" y="2521610"/>
                  <a:pt x="4204256" y="2539222"/>
                  <a:pt x="4198568" y="2555343"/>
                </a:cubicBezTo>
                <a:close/>
                <a:moveTo>
                  <a:pt x="3764717" y="2785318"/>
                </a:moveTo>
                <a:cubicBezTo>
                  <a:pt x="3731989" y="2799202"/>
                  <a:pt x="3699262" y="2812993"/>
                  <a:pt x="3666720" y="2827250"/>
                </a:cubicBezTo>
                <a:cubicBezTo>
                  <a:pt x="3701872" y="2848962"/>
                  <a:pt x="3752969" y="2836662"/>
                  <a:pt x="3764717" y="2785318"/>
                </a:cubicBezTo>
                <a:close/>
                <a:moveTo>
                  <a:pt x="3916420" y="2641444"/>
                </a:moveTo>
                <a:cubicBezTo>
                  <a:pt x="3920150" y="2629237"/>
                  <a:pt x="3922667" y="2616657"/>
                  <a:pt x="3925092" y="2604170"/>
                </a:cubicBezTo>
                <a:cubicBezTo>
                  <a:pt x="3926117" y="2598859"/>
                  <a:pt x="3927143" y="2593454"/>
                  <a:pt x="3928075" y="2588143"/>
                </a:cubicBezTo>
                <a:cubicBezTo>
                  <a:pt x="3912131" y="2573141"/>
                  <a:pt x="3903087" y="2575750"/>
                  <a:pt x="3900756" y="2596157"/>
                </a:cubicBezTo>
                <a:cubicBezTo>
                  <a:pt x="3892551" y="2614048"/>
                  <a:pt x="3883319" y="2630634"/>
                  <a:pt x="3870359" y="2645637"/>
                </a:cubicBezTo>
                <a:cubicBezTo>
                  <a:pt x="3841081" y="2679555"/>
                  <a:pt x="3800894" y="2700894"/>
                  <a:pt x="3756791" y="2707883"/>
                </a:cubicBezTo>
                <a:cubicBezTo>
                  <a:pt x="3743178" y="2710119"/>
                  <a:pt x="3737304" y="2689246"/>
                  <a:pt x="3751010" y="2687010"/>
                </a:cubicBezTo>
                <a:cubicBezTo>
                  <a:pt x="3791570" y="2680487"/>
                  <a:pt x="3828121" y="2661757"/>
                  <a:pt x="3854974" y="2630262"/>
                </a:cubicBezTo>
                <a:cubicBezTo>
                  <a:pt x="3873343" y="2608643"/>
                  <a:pt x="3878098" y="2573793"/>
                  <a:pt x="3899450" y="2555995"/>
                </a:cubicBezTo>
                <a:cubicBezTo>
                  <a:pt x="3911478" y="2546024"/>
                  <a:pt x="3929940" y="2542576"/>
                  <a:pt x="3941875" y="2554690"/>
                </a:cubicBezTo>
                <a:cubicBezTo>
                  <a:pt x="3956141" y="2569134"/>
                  <a:pt x="3949241" y="2592616"/>
                  <a:pt x="3945885" y="2609854"/>
                </a:cubicBezTo>
                <a:cubicBezTo>
                  <a:pt x="3944765" y="2615539"/>
                  <a:pt x="3943553" y="2620943"/>
                  <a:pt x="3942248" y="2626255"/>
                </a:cubicBezTo>
                <a:cubicBezTo>
                  <a:pt x="3959871" y="2610973"/>
                  <a:pt x="3976188" y="2594107"/>
                  <a:pt x="3990733" y="2575750"/>
                </a:cubicBezTo>
                <a:cubicBezTo>
                  <a:pt x="4004720" y="2558138"/>
                  <a:pt x="4015908" y="2525245"/>
                  <a:pt x="4034557" y="2512199"/>
                </a:cubicBezTo>
                <a:cubicBezTo>
                  <a:pt x="4056935" y="2496637"/>
                  <a:pt x="4069802" y="2511267"/>
                  <a:pt x="4072599" y="2529717"/>
                </a:cubicBezTo>
                <a:cubicBezTo>
                  <a:pt x="4086585" y="2514715"/>
                  <a:pt x="4102343" y="2496544"/>
                  <a:pt x="4120245" y="2503440"/>
                </a:cubicBezTo>
                <a:cubicBezTo>
                  <a:pt x="4126120" y="2500831"/>
                  <a:pt x="4131341" y="2497849"/>
                  <a:pt x="4131807" y="2495519"/>
                </a:cubicBezTo>
                <a:cubicBezTo>
                  <a:pt x="4134325" y="2481355"/>
                  <a:pt x="4109802" y="2483219"/>
                  <a:pt x="4103742" y="2483778"/>
                </a:cubicBezTo>
                <a:cubicBezTo>
                  <a:pt x="4083508" y="2485456"/>
                  <a:pt x="4060571" y="2495240"/>
                  <a:pt x="4040990" y="2500551"/>
                </a:cubicBezTo>
                <a:cubicBezTo>
                  <a:pt x="4000151" y="2511453"/>
                  <a:pt x="3959032" y="2521517"/>
                  <a:pt x="3919031" y="2535122"/>
                </a:cubicBezTo>
                <a:cubicBezTo>
                  <a:pt x="3849007" y="2558883"/>
                  <a:pt x="3781780" y="2593734"/>
                  <a:pt x="3719402" y="2633896"/>
                </a:cubicBezTo>
                <a:cubicBezTo>
                  <a:pt x="3709798" y="2640046"/>
                  <a:pt x="3700287" y="2646382"/>
                  <a:pt x="3690963" y="2652812"/>
                </a:cubicBezTo>
                <a:cubicBezTo>
                  <a:pt x="3690590" y="2653091"/>
                  <a:pt x="3690217" y="2653464"/>
                  <a:pt x="3689844" y="2653837"/>
                </a:cubicBezTo>
                <a:cubicBezTo>
                  <a:pt x="3658609" y="2681885"/>
                  <a:pt x="3628305" y="2728383"/>
                  <a:pt x="3632967" y="2771341"/>
                </a:cubicBezTo>
                <a:cubicBezTo>
                  <a:pt x="3634739" y="2787834"/>
                  <a:pt x="3640613" y="2801345"/>
                  <a:pt x="3648911" y="2811782"/>
                </a:cubicBezTo>
                <a:cubicBezTo>
                  <a:pt x="3694506" y="2791654"/>
                  <a:pt x="3740474" y="2772552"/>
                  <a:pt x="3786255" y="2752797"/>
                </a:cubicBezTo>
                <a:cubicBezTo>
                  <a:pt x="3843879" y="2727731"/>
                  <a:pt x="3896560" y="2706392"/>
                  <a:pt x="3916420" y="2641444"/>
                </a:cubicBezTo>
                <a:close/>
                <a:moveTo>
                  <a:pt x="4044440" y="2566897"/>
                </a:moveTo>
                <a:cubicBezTo>
                  <a:pt x="4045466" y="2563915"/>
                  <a:pt x="4047517" y="2559070"/>
                  <a:pt x="4049102" y="2554131"/>
                </a:cubicBezTo>
                <a:cubicBezTo>
                  <a:pt x="4049102" y="2552361"/>
                  <a:pt x="4049569" y="2550590"/>
                  <a:pt x="4050594" y="2549099"/>
                </a:cubicBezTo>
                <a:cubicBezTo>
                  <a:pt x="4051527" y="2545652"/>
                  <a:pt x="4052086" y="2542390"/>
                  <a:pt x="4051713" y="2540061"/>
                </a:cubicBezTo>
                <a:cubicBezTo>
                  <a:pt x="4049289" y="2521797"/>
                  <a:pt x="4039871" y="2543602"/>
                  <a:pt x="4034091" y="2551429"/>
                </a:cubicBezTo>
                <a:cubicBezTo>
                  <a:pt x="4024487" y="2564474"/>
                  <a:pt x="4016375" y="2578452"/>
                  <a:pt x="4006212" y="2591218"/>
                </a:cubicBezTo>
                <a:cubicBezTo>
                  <a:pt x="3984113" y="2618707"/>
                  <a:pt x="3958658" y="2642748"/>
                  <a:pt x="3930313" y="2663621"/>
                </a:cubicBezTo>
                <a:cubicBezTo>
                  <a:pt x="3924439" y="2677599"/>
                  <a:pt x="3917166" y="2690271"/>
                  <a:pt x="3908122" y="2701640"/>
                </a:cubicBezTo>
                <a:cubicBezTo>
                  <a:pt x="3970314" y="2678810"/>
                  <a:pt x="4021876" y="2630262"/>
                  <a:pt x="4044440" y="2566897"/>
                </a:cubicBezTo>
                <a:close/>
                <a:moveTo>
                  <a:pt x="4107565" y="2560002"/>
                </a:moveTo>
                <a:cubicBezTo>
                  <a:pt x="4120991" y="2542483"/>
                  <a:pt x="4115770" y="2536147"/>
                  <a:pt x="4091993" y="2540899"/>
                </a:cubicBezTo>
                <a:cubicBezTo>
                  <a:pt x="4089849" y="2543695"/>
                  <a:pt x="4087704" y="2546397"/>
                  <a:pt x="4085653" y="2549193"/>
                </a:cubicBezTo>
                <a:cubicBezTo>
                  <a:pt x="4078380" y="2554784"/>
                  <a:pt x="4075769" y="2558697"/>
                  <a:pt x="4068683" y="2562704"/>
                </a:cubicBezTo>
                <a:cubicBezTo>
                  <a:pt x="4056375" y="2605755"/>
                  <a:pt x="4030734" y="2643773"/>
                  <a:pt x="3997354" y="2673126"/>
                </a:cubicBezTo>
                <a:cubicBezTo>
                  <a:pt x="4022342" y="2660826"/>
                  <a:pt x="4045000" y="2644053"/>
                  <a:pt x="4064674" y="2623087"/>
                </a:cubicBezTo>
                <a:cubicBezTo>
                  <a:pt x="4082203" y="2604543"/>
                  <a:pt x="4096749" y="2583204"/>
                  <a:pt x="4107565" y="2560002"/>
                </a:cubicBezTo>
                <a:close/>
                <a:moveTo>
                  <a:pt x="4161831" y="2536240"/>
                </a:moveTo>
                <a:cubicBezTo>
                  <a:pt x="4157635" y="2537172"/>
                  <a:pt x="4153812" y="2539129"/>
                  <a:pt x="4150549" y="2541924"/>
                </a:cubicBezTo>
                <a:cubicBezTo>
                  <a:pt x="4144861" y="2545372"/>
                  <a:pt x="4139546" y="2550124"/>
                  <a:pt x="4134045" y="2553945"/>
                </a:cubicBezTo>
                <a:cubicBezTo>
                  <a:pt x="4130409" y="2563822"/>
                  <a:pt x="4125374" y="2573141"/>
                  <a:pt x="4121551" y="2580409"/>
                </a:cubicBezTo>
                <a:cubicBezTo>
                  <a:pt x="4118660" y="2586000"/>
                  <a:pt x="4115490" y="2591311"/>
                  <a:pt x="4112227" y="2596623"/>
                </a:cubicBezTo>
                <a:cubicBezTo>
                  <a:pt x="4119966" y="2591684"/>
                  <a:pt x="4127798" y="2586652"/>
                  <a:pt x="4135537" y="2581713"/>
                </a:cubicBezTo>
                <a:cubicBezTo>
                  <a:pt x="4144861" y="2575750"/>
                  <a:pt x="4166959" y="2566245"/>
                  <a:pt x="4172647" y="2556181"/>
                </a:cubicBezTo>
                <a:cubicBezTo>
                  <a:pt x="4176097" y="2536892"/>
                  <a:pt x="4172460" y="2530276"/>
                  <a:pt x="4161831" y="2536240"/>
                </a:cubicBezTo>
                <a:close/>
                <a:moveTo>
                  <a:pt x="1876490" y="3565259"/>
                </a:moveTo>
                <a:cubicBezTo>
                  <a:pt x="1875278" y="3561252"/>
                  <a:pt x="1872015" y="3557990"/>
                  <a:pt x="1866607" y="3557990"/>
                </a:cubicBezTo>
                <a:cubicBezTo>
                  <a:pt x="1804974" y="3558177"/>
                  <a:pt x="1746512" y="3545038"/>
                  <a:pt x="1691127" y="3518108"/>
                </a:cubicBezTo>
                <a:cubicBezTo>
                  <a:pt x="1678633" y="3512051"/>
                  <a:pt x="1667630" y="3530688"/>
                  <a:pt x="1680218" y="3536745"/>
                </a:cubicBezTo>
                <a:cubicBezTo>
                  <a:pt x="1735976" y="3563768"/>
                  <a:pt x="1794904" y="3578025"/>
                  <a:pt x="1856537" y="3579236"/>
                </a:cubicBezTo>
                <a:cubicBezTo>
                  <a:pt x="1859520" y="3624057"/>
                  <a:pt x="1857562" y="3669064"/>
                  <a:pt x="1848425" y="3713140"/>
                </a:cubicBezTo>
                <a:cubicBezTo>
                  <a:pt x="1785021" y="3713979"/>
                  <a:pt x="1725813" y="3697113"/>
                  <a:pt x="1672012" y="3662728"/>
                </a:cubicBezTo>
                <a:cubicBezTo>
                  <a:pt x="1660264" y="3655180"/>
                  <a:pt x="1649355" y="3673910"/>
                  <a:pt x="1661103" y="3681365"/>
                </a:cubicBezTo>
                <a:cubicBezTo>
                  <a:pt x="1720218" y="3719197"/>
                  <a:pt x="1787165" y="3737274"/>
                  <a:pt x="1857282" y="3734572"/>
                </a:cubicBezTo>
                <a:cubicBezTo>
                  <a:pt x="1857842" y="3734572"/>
                  <a:pt x="1858308" y="3734479"/>
                  <a:pt x="1858868" y="3734386"/>
                </a:cubicBezTo>
                <a:cubicBezTo>
                  <a:pt x="1862877" y="3734199"/>
                  <a:pt x="1866607" y="3731777"/>
                  <a:pt x="1867726" y="3726651"/>
                </a:cubicBezTo>
                <a:cubicBezTo>
                  <a:pt x="1879474" y="3674842"/>
                  <a:pt x="1881898" y="3621541"/>
                  <a:pt x="1877516" y="3568707"/>
                </a:cubicBezTo>
                <a:cubicBezTo>
                  <a:pt x="1877329" y="3567402"/>
                  <a:pt x="1876956" y="3566284"/>
                  <a:pt x="1876490" y="3565259"/>
                </a:cubicBezTo>
                <a:close/>
                <a:moveTo>
                  <a:pt x="2820464" y="3627784"/>
                </a:moveTo>
                <a:cubicBezTo>
                  <a:pt x="2753237" y="3662541"/>
                  <a:pt x="2678737" y="3672512"/>
                  <a:pt x="2604984" y="3656671"/>
                </a:cubicBezTo>
                <a:cubicBezTo>
                  <a:pt x="2599669" y="3619491"/>
                  <a:pt x="2594261" y="3582404"/>
                  <a:pt x="2588946" y="3545224"/>
                </a:cubicBezTo>
                <a:cubicBezTo>
                  <a:pt x="2666616" y="3555568"/>
                  <a:pt x="2744192" y="3540938"/>
                  <a:pt x="2813844" y="3504131"/>
                </a:cubicBezTo>
                <a:cubicBezTo>
                  <a:pt x="2826152" y="3497608"/>
                  <a:pt x="2815242" y="3478971"/>
                  <a:pt x="2802934" y="3485494"/>
                </a:cubicBezTo>
                <a:cubicBezTo>
                  <a:pt x="2734868" y="3521556"/>
                  <a:pt x="2657385" y="3535254"/>
                  <a:pt x="2581300" y="3522301"/>
                </a:cubicBezTo>
                <a:cubicBezTo>
                  <a:pt x="2579808" y="3521742"/>
                  <a:pt x="2578223" y="3521556"/>
                  <a:pt x="2576545" y="3521836"/>
                </a:cubicBezTo>
                <a:cubicBezTo>
                  <a:pt x="2568619" y="3522115"/>
                  <a:pt x="2564051" y="3530688"/>
                  <a:pt x="2566008" y="3536838"/>
                </a:cubicBezTo>
                <a:cubicBezTo>
                  <a:pt x="2572349" y="3580727"/>
                  <a:pt x="2578689" y="3624709"/>
                  <a:pt x="2584936" y="3668599"/>
                </a:cubicBezTo>
                <a:cubicBezTo>
                  <a:pt x="2584936" y="3668785"/>
                  <a:pt x="2585030" y="3668878"/>
                  <a:pt x="2585030" y="3669064"/>
                </a:cubicBezTo>
                <a:cubicBezTo>
                  <a:pt x="2585030" y="3669158"/>
                  <a:pt x="2585030" y="3669251"/>
                  <a:pt x="2585123" y="3669344"/>
                </a:cubicBezTo>
                <a:cubicBezTo>
                  <a:pt x="2586149" y="3674189"/>
                  <a:pt x="2589692" y="3676333"/>
                  <a:pt x="2593608" y="3676333"/>
                </a:cubicBezTo>
                <a:cubicBezTo>
                  <a:pt x="2675007" y="3695249"/>
                  <a:pt x="2757060" y="3684719"/>
                  <a:pt x="2831280" y="3646421"/>
                </a:cubicBezTo>
                <a:cubicBezTo>
                  <a:pt x="2843774" y="3639991"/>
                  <a:pt x="2832772" y="3621355"/>
                  <a:pt x="2820464" y="3627784"/>
                </a:cubicBezTo>
                <a:close/>
                <a:moveTo>
                  <a:pt x="2089080" y="3177990"/>
                </a:moveTo>
                <a:cubicBezTo>
                  <a:pt x="2098404" y="3177618"/>
                  <a:pt x="2108101" y="3174543"/>
                  <a:pt x="2114628" y="3167461"/>
                </a:cubicBezTo>
                <a:cubicBezTo>
                  <a:pt x="2121155" y="3160379"/>
                  <a:pt x="2125164" y="3151713"/>
                  <a:pt x="2125164" y="3141929"/>
                </a:cubicBezTo>
                <a:cubicBezTo>
                  <a:pt x="2125164" y="3141183"/>
                  <a:pt x="2125164" y="3140438"/>
                  <a:pt x="2125164" y="3139599"/>
                </a:cubicBezTo>
                <a:cubicBezTo>
                  <a:pt x="2125164" y="3130374"/>
                  <a:pt x="2121155" y="3120683"/>
                  <a:pt x="2114628" y="3114067"/>
                </a:cubicBezTo>
                <a:cubicBezTo>
                  <a:pt x="2108381" y="3107824"/>
                  <a:pt x="2098124" y="3103072"/>
                  <a:pt x="2089080" y="3103537"/>
                </a:cubicBezTo>
                <a:cubicBezTo>
                  <a:pt x="2079756" y="3103910"/>
                  <a:pt x="2070059" y="3106985"/>
                  <a:pt x="2063532" y="3114067"/>
                </a:cubicBezTo>
                <a:cubicBezTo>
                  <a:pt x="2057005" y="3121149"/>
                  <a:pt x="2052996" y="3129815"/>
                  <a:pt x="2052996" y="3139599"/>
                </a:cubicBezTo>
                <a:cubicBezTo>
                  <a:pt x="2052996" y="3140345"/>
                  <a:pt x="2052996" y="3141090"/>
                  <a:pt x="2052996" y="3141929"/>
                </a:cubicBezTo>
                <a:cubicBezTo>
                  <a:pt x="2052996" y="3151154"/>
                  <a:pt x="2057005" y="3160845"/>
                  <a:pt x="2063532" y="3167461"/>
                </a:cubicBezTo>
                <a:cubicBezTo>
                  <a:pt x="2069779" y="3173704"/>
                  <a:pt x="2080036" y="3178363"/>
                  <a:pt x="2089080" y="3177990"/>
                </a:cubicBezTo>
                <a:close/>
                <a:moveTo>
                  <a:pt x="2098218" y="3405729"/>
                </a:moveTo>
                <a:cubicBezTo>
                  <a:pt x="2051784" y="3405729"/>
                  <a:pt x="2051690" y="3477853"/>
                  <a:pt x="2098218" y="3477853"/>
                </a:cubicBezTo>
                <a:cubicBezTo>
                  <a:pt x="2144652" y="3477853"/>
                  <a:pt x="2144745" y="3405729"/>
                  <a:pt x="2098218" y="3405729"/>
                </a:cubicBezTo>
                <a:close/>
                <a:moveTo>
                  <a:pt x="2797247" y="2319776"/>
                </a:moveTo>
                <a:cubicBezTo>
                  <a:pt x="2838459" y="2512385"/>
                  <a:pt x="2837340" y="2710865"/>
                  <a:pt x="2793983" y="2902915"/>
                </a:cubicBezTo>
                <a:cubicBezTo>
                  <a:pt x="2790906" y="2916519"/>
                  <a:pt x="2811792" y="2922297"/>
                  <a:pt x="2814869" y="2908692"/>
                </a:cubicBezTo>
                <a:cubicBezTo>
                  <a:pt x="2859066" y="2712728"/>
                  <a:pt x="2860091" y="2510428"/>
                  <a:pt x="2818133" y="2313999"/>
                </a:cubicBezTo>
                <a:cubicBezTo>
                  <a:pt x="2815242" y="2300487"/>
                  <a:pt x="2794356" y="2306172"/>
                  <a:pt x="2797247" y="2319776"/>
                </a:cubicBezTo>
                <a:close/>
                <a:moveTo>
                  <a:pt x="3529376" y="2648619"/>
                </a:moveTo>
                <a:cubicBezTo>
                  <a:pt x="3448723" y="2644146"/>
                  <a:pt x="3368908" y="2653651"/>
                  <a:pt x="3292544" y="2676387"/>
                </a:cubicBezTo>
                <a:cubicBezTo>
                  <a:pt x="3275667" y="2643494"/>
                  <a:pt x="3239676" y="2643494"/>
                  <a:pt x="3204710" y="2643587"/>
                </a:cubicBezTo>
                <a:cubicBezTo>
                  <a:pt x="3142332" y="2643773"/>
                  <a:pt x="3079954" y="2644239"/>
                  <a:pt x="3017576" y="2644518"/>
                </a:cubicBezTo>
                <a:cubicBezTo>
                  <a:pt x="3003682" y="2644612"/>
                  <a:pt x="3003589" y="2666230"/>
                  <a:pt x="3017576" y="2666137"/>
                </a:cubicBezTo>
                <a:cubicBezTo>
                  <a:pt x="3058322" y="2665951"/>
                  <a:pt x="3099162" y="2665764"/>
                  <a:pt x="3139908" y="2665485"/>
                </a:cubicBezTo>
                <a:cubicBezTo>
                  <a:pt x="3171144" y="2665298"/>
                  <a:pt x="3250678" y="2652905"/>
                  <a:pt x="3271564" y="2682910"/>
                </a:cubicBezTo>
                <a:cubicBezTo>
                  <a:pt x="3234175" y="2695303"/>
                  <a:pt x="3197717" y="2710958"/>
                  <a:pt x="3162472" y="2729688"/>
                </a:cubicBezTo>
                <a:cubicBezTo>
                  <a:pt x="3150165" y="2736211"/>
                  <a:pt x="3161074" y="2754940"/>
                  <a:pt x="3173381" y="2748324"/>
                </a:cubicBezTo>
                <a:cubicBezTo>
                  <a:pt x="3283220" y="2689899"/>
                  <a:pt x="3405086" y="2663342"/>
                  <a:pt x="3529283" y="2670237"/>
                </a:cubicBezTo>
                <a:cubicBezTo>
                  <a:pt x="3543269" y="2670983"/>
                  <a:pt x="3543269" y="2649364"/>
                  <a:pt x="3529376" y="2648619"/>
                </a:cubicBezTo>
                <a:close/>
                <a:moveTo>
                  <a:pt x="1550892" y="2763886"/>
                </a:moveTo>
                <a:cubicBezTo>
                  <a:pt x="1509866" y="2771247"/>
                  <a:pt x="1477418" y="2790163"/>
                  <a:pt x="1451311" y="2815882"/>
                </a:cubicBezTo>
                <a:cubicBezTo>
                  <a:pt x="1463898" y="2751958"/>
                  <a:pt x="1538957" y="2729129"/>
                  <a:pt x="1596394" y="2716083"/>
                </a:cubicBezTo>
                <a:cubicBezTo>
                  <a:pt x="1610007" y="2713008"/>
                  <a:pt x="1604226" y="2692135"/>
                  <a:pt x="1590613" y="2695210"/>
                </a:cubicBezTo>
                <a:cubicBezTo>
                  <a:pt x="1517418" y="2711890"/>
                  <a:pt x="1428093" y="2745809"/>
                  <a:pt x="1427814" y="2834891"/>
                </a:cubicBezTo>
                <a:cubicBezTo>
                  <a:pt x="1427814" y="2837314"/>
                  <a:pt x="1428467" y="2839271"/>
                  <a:pt x="1429492" y="2840762"/>
                </a:cubicBezTo>
                <a:cubicBezTo>
                  <a:pt x="1389958" y="2892478"/>
                  <a:pt x="1367766" y="2961340"/>
                  <a:pt x="1350424" y="3022934"/>
                </a:cubicBezTo>
                <a:cubicBezTo>
                  <a:pt x="1346694" y="3036353"/>
                  <a:pt x="1367580" y="3042130"/>
                  <a:pt x="1371310" y="3028712"/>
                </a:cubicBezTo>
                <a:cubicBezTo>
                  <a:pt x="1399468" y="2928447"/>
                  <a:pt x="1439096" y="2805725"/>
                  <a:pt x="1556580" y="2784666"/>
                </a:cubicBezTo>
                <a:cubicBezTo>
                  <a:pt x="1570286" y="2782336"/>
                  <a:pt x="1564505" y="2761463"/>
                  <a:pt x="1550892" y="2763886"/>
                </a:cubicBezTo>
                <a:close/>
                <a:moveTo>
                  <a:pt x="1694577" y="2418550"/>
                </a:moveTo>
                <a:cubicBezTo>
                  <a:pt x="1713318" y="2455916"/>
                  <a:pt x="1730288" y="2494121"/>
                  <a:pt x="1745859" y="2532979"/>
                </a:cubicBezTo>
                <a:cubicBezTo>
                  <a:pt x="1750988" y="2545745"/>
                  <a:pt x="1771874" y="2540154"/>
                  <a:pt x="1766745" y="2527201"/>
                </a:cubicBezTo>
                <a:cubicBezTo>
                  <a:pt x="1747165" y="2478280"/>
                  <a:pt x="1725533" y="2430291"/>
                  <a:pt x="1701010" y="2383607"/>
                </a:cubicBezTo>
                <a:cubicBezTo>
                  <a:pt x="1684320" y="2351831"/>
                  <a:pt x="1666977" y="2317540"/>
                  <a:pt x="1629028" y="2309526"/>
                </a:cubicBezTo>
                <a:cubicBezTo>
                  <a:pt x="1615415" y="2306637"/>
                  <a:pt x="1609634" y="2327510"/>
                  <a:pt x="1623247" y="2330399"/>
                </a:cubicBezTo>
                <a:cubicBezTo>
                  <a:pt x="1661476" y="2338506"/>
                  <a:pt x="1678819" y="2387241"/>
                  <a:pt x="1694577" y="2418550"/>
                </a:cubicBezTo>
                <a:close/>
                <a:moveTo>
                  <a:pt x="2547267" y="2298437"/>
                </a:moveTo>
                <a:cubicBezTo>
                  <a:pt x="2549412" y="2333288"/>
                  <a:pt x="2530857" y="2364318"/>
                  <a:pt x="2515006" y="2393950"/>
                </a:cubicBezTo>
                <a:cubicBezTo>
                  <a:pt x="2494213" y="2432714"/>
                  <a:pt x="2472954" y="2471199"/>
                  <a:pt x="2451695" y="2509683"/>
                </a:cubicBezTo>
                <a:cubicBezTo>
                  <a:pt x="2369177" y="2658496"/>
                  <a:pt x="2284141" y="2806005"/>
                  <a:pt x="2203300" y="2955750"/>
                </a:cubicBezTo>
                <a:cubicBezTo>
                  <a:pt x="2201995" y="2959011"/>
                  <a:pt x="2200690" y="2962365"/>
                  <a:pt x="2199384" y="2965627"/>
                </a:cubicBezTo>
                <a:cubicBezTo>
                  <a:pt x="2200783" y="3203243"/>
                  <a:pt x="2211413" y="3440766"/>
                  <a:pt x="2209827" y="3678383"/>
                </a:cubicBezTo>
                <a:cubicBezTo>
                  <a:pt x="2209734" y="3692360"/>
                  <a:pt x="2188102" y="3692267"/>
                  <a:pt x="2188195" y="3678383"/>
                </a:cubicBezTo>
                <a:cubicBezTo>
                  <a:pt x="2189781" y="3440114"/>
                  <a:pt x="2179058" y="3201939"/>
                  <a:pt x="2177752" y="2963670"/>
                </a:cubicBezTo>
                <a:cubicBezTo>
                  <a:pt x="2133743" y="2895087"/>
                  <a:pt x="2092996" y="2824548"/>
                  <a:pt x="2054021" y="2753077"/>
                </a:cubicBezTo>
                <a:cubicBezTo>
                  <a:pt x="2037704" y="2790629"/>
                  <a:pt x="2012995" y="2823803"/>
                  <a:pt x="1975139" y="2848123"/>
                </a:cubicBezTo>
                <a:cubicBezTo>
                  <a:pt x="1923111" y="2881483"/>
                  <a:pt x="1860359" y="2879526"/>
                  <a:pt x="1813366" y="2849707"/>
                </a:cubicBezTo>
                <a:cubicBezTo>
                  <a:pt x="1807678" y="2855298"/>
                  <a:pt x="1801991" y="2860610"/>
                  <a:pt x="1796396" y="2865176"/>
                </a:cubicBezTo>
                <a:cubicBezTo>
                  <a:pt x="1790708" y="2869742"/>
                  <a:pt x="1782596" y="2875053"/>
                  <a:pt x="1772993" y="2880924"/>
                </a:cubicBezTo>
                <a:cubicBezTo>
                  <a:pt x="1776163" y="2890987"/>
                  <a:pt x="1776070" y="2900306"/>
                  <a:pt x="1773645" y="2908972"/>
                </a:cubicBezTo>
                <a:cubicBezTo>
                  <a:pt x="1773738" y="2910649"/>
                  <a:pt x="1773459" y="2912419"/>
                  <a:pt x="1772619" y="2914283"/>
                </a:cubicBezTo>
                <a:cubicBezTo>
                  <a:pt x="1764228" y="2932454"/>
                  <a:pt x="1753971" y="2949692"/>
                  <a:pt x="1743342" y="2966652"/>
                </a:cubicBezTo>
                <a:cubicBezTo>
                  <a:pt x="1768890" y="3039800"/>
                  <a:pt x="1764321" y="3121988"/>
                  <a:pt x="1746978" y="3196534"/>
                </a:cubicBezTo>
                <a:cubicBezTo>
                  <a:pt x="1743808" y="3210139"/>
                  <a:pt x="1722922" y="3204361"/>
                  <a:pt x="1726092" y="3190757"/>
                </a:cubicBezTo>
                <a:cubicBezTo>
                  <a:pt x="1739799" y="3131772"/>
                  <a:pt x="1744927" y="3068035"/>
                  <a:pt x="1732339" y="3008118"/>
                </a:cubicBezTo>
                <a:cubicBezTo>
                  <a:pt x="1695136" y="3047534"/>
                  <a:pt x="1636767" y="3057971"/>
                  <a:pt x="1589494" y="3022841"/>
                </a:cubicBezTo>
                <a:cubicBezTo>
                  <a:pt x="1537559" y="2984170"/>
                  <a:pt x="1535507" y="2928167"/>
                  <a:pt x="1542314" y="2872071"/>
                </a:cubicBezTo>
                <a:cubicBezTo>
                  <a:pt x="1542221" y="2872257"/>
                  <a:pt x="1542034" y="2872444"/>
                  <a:pt x="1541941" y="2872630"/>
                </a:cubicBezTo>
                <a:cubicBezTo>
                  <a:pt x="1543433" y="2858187"/>
                  <a:pt x="1545764" y="2844023"/>
                  <a:pt x="1548468" y="2830418"/>
                </a:cubicBezTo>
                <a:cubicBezTo>
                  <a:pt x="1548654" y="2829300"/>
                  <a:pt x="1548841" y="2828275"/>
                  <a:pt x="1549027" y="2827157"/>
                </a:cubicBezTo>
                <a:cubicBezTo>
                  <a:pt x="1549120" y="2826318"/>
                  <a:pt x="1549400" y="2825573"/>
                  <a:pt x="1549587" y="2824921"/>
                </a:cubicBezTo>
                <a:cubicBezTo>
                  <a:pt x="1549773" y="2823803"/>
                  <a:pt x="1550053" y="2822684"/>
                  <a:pt x="1550239" y="2821659"/>
                </a:cubicBezTo>
                <a:cubicBezTo>
                  <a:pt x="1559750" y="2807589"/>
                  <a:pt x="1569074" y="2793425"/>
                  <a:pt x="1577746" y="2778795"/>
                </a:cubicBezTo>
                <a:cubicBezTo>
                  <a:pt x="1577839" y="2778609"/>
                  <a:pt x="1577932" y="2778516"/>
                  <a:pt x="1578025" y="2778329"/>
                </a:cubicBezTo>
                <a:cubicBezTo>
                  <a:pt x="1585857" y="2754940"/>
                  <a:pt x="1605625" y="2738447"/>
                  <a:pt x="1631266" y="2739472"/>
                </a:cubicBezTo>
                <a:cubicBezTo>
                  <a:pt x="1646091" y="2711704"/>
                  <a:pt x="1657094" y="2682258"/>
                  <a:pt x="1659798" y="2653651"/>
                </a:cubicBezTo>
                <a:cubicBezTo>
                  <a:pt x="1662035" y="2629050"/>
                  <a:pt x="1659518" y="2606127"/>
                  <a:pt x="1676674" y="2586000"/>
                </a:cubicBezTo>
                <a:cubicBezTo>
                  <a:pt x="1691500" y="2568668"/>
                  <a:pt x="1715836" y="2561213"/>
                  <a:pt x="1736628" y="2553758"/>
                </a:cubicBezTo>
                <a:cubicBezTo>
                  <a:pt x="1753132" y="2547888"/>
                  <a:pt x="1770195" y="2542390"/>
                  <a:pt x="1787538" y="2538570"/>
                </a:cubicBezTo>
                <a:cubicBezTo>
                  <a:pt x="1793412" y="2431316"/>
                  <a:pt x="1799007" y="2324063"/>
                  <a:pt x="1804601" y="2216809"/>
                </a:cubicBezTo>
                <a:cubicBezTo>
                  <a:pt x="1805068" y="2208702"/>
                  <a:pt x="1805440" y="2200689"/>
                  <a:pt x="1805907" y="2192582"/>
                </a:cubicBezTo>
                <a:cubicBezTo>
                  <a:pt x="1807399" y="2164534"/>
                  <a:pt x="1808890" y="2136579"/>
                  <a:pt x="1810382" y="2108531"/>
                </a:cubicBezTo>
                <a:cubicBezTo>
                  <a:pt x="1820079" y="1920208"/>
                  <a:pt x="1829403" y="1731885"/>
                  <a:pt x="1838634" y="1543563"/>
                </a:cubicBezTo>
                <a:cubicBezTo>
                  <a:pt x="1603946" y="1495574"/>
                  <a:pt x="1363198" y="1479360"/>
                  <a:pt x="1124780" y="1507501"/>
                </a:cubicBezTo>
                <a:cubicBezTo>
                  <a:pt x="1121144" y="1507967"/>
                  <a:pt x="1118533" y="1506756"/>
                  <a:pt x="1116761" y="1504706"/>
                </a:cubicBezTo>
                <a:cubicBezTo>
                  <a:pt x="881234" y="1380772"/>
                  <a:pt x="617455" y="1313122"/>
                  <a:pt x="351718" y="1302499"/>
                </a:cubicBezTo>
                <a:cubicBezTo>
                  <a:pt x="350692" y="1302499"/>
                  <a:pt x="349759" y="1302312"/>
                  <a:pt x="348920" y="1302033"/>
                </a:cubicBezTo>
                <a:cubicBezTo>
                  <a:pt x="345470" y="1301381"/>
                  <a:pt x="342393" y="1299051"/>
                  <a:pt x="341275" y="1294578"/>
                </a:cubicBezTo>
                <a:cubicBezTo>
                  <a:pt x="304444" y="1146697"/>
                  <a:pt x="151715" y="1044196"/>
                  <a:pt x="10268" y="1010184"/>
                </a:cubicBezTo>
                <a:cubicBezTo>
                  <a:pt x="8683" y="1010184"/>
                  <a:pt x="7098" y="1009718"/>
                  <a:pt x="5793" y="1008879"/>
                </a:cubicBezTo>
                <a:cubicBezTo>
                  <a:pt x="2809" y="1007668"/>
                  <a:pt x="1224" y="1005338"/>
                  <a:pt x="478" y="1002823"/>
                </a:cubicBezTo>
                <a:cubicBezTo>
                  <a:pt x="12" y="1001238"/>
                  <a:pt x="-175" y="999468"/>
                  <a:pt x="198" y="997791"/>
                </a:cubicBezTo>
                <a:cubicBezTo>
                  <a:pt x="478" y="994809"/>
                  <a:pt x="1877" y="991920"/>
                  <a:pt x="5140" y="989777"/>
                </a:cubicBezTo>
                <a:cubicBezTo>
                  <a:pt x="46166" y="963220"/>
                  <a:pt x="87099" y="936570"/>
                  <a:pt x="128125" y="910012"/>
                </a:cubicBezTo>
                <a:cubicBezTo>
                  <a:pt x="225003" y="847207"/>
                  <a:pt x="321787" y="784309"/>
                  <a:pt x="418665" y="721503"/>
                </a:cubicBezTo>
                <a:cubicBezTo>
                  <a:pt x="419690" y="720385"/>
                  <a:pt x="421182" y="719453"/>
                  <a:pt x="422954" y="718894"/>
                </a:cubicBezTo>
                <a:cubicBezTo>
                  <a:pt x="424073" y="718335"/>
                  <a:pt x="425098" y="718149"/>
                  <a:pt x="426124" y="718056"/>
                </a:cubicBezTo>
                <a:cubicBezTo>
                  <a:pt x="528783" y="608473"/>
                  <a:pt x="633213" y="499169"/>
                  <a:pt x="750790" y="405800"/>
                </a:cubicBezTo>
                <a:cubicBezTo>
                  <a:pt x="869579" y="311499"/>
                  <a:pt x="1005152" y="243662"/>
                  <a:pt x="1147717" y="193343"/>
                </a:cubicBezTo>
                <a:cubicBezTo>
                  <a:pt x="1160864" y="188684"/>
                  <a:pt x="1166552" y="209557"/>
                  <a:pt x="1153498" y="214216"/>
                </a:cubicBezTo>
                <a:cubicBezTo>
                  <a:pt x="1006643" y="266025"/>
                  <a:pt x="867155" y="337124"/>
                  <a:pt x="746780" y="436830"/>
                </a:cubicBezTo>
                <a:cubicBezTo>
                  <a:pt x="645241" y="520881"/>
                  <a:pt x="552932" y="615275"/>
                  <a:pt x="462488" y="711067"/>
                </a:cubicBezTo>
                <a:cubicBezTo>
                  <a:pt x="815219" y="641832"/>
                  <a:pt x="1171214" y="591234"/>
                  <a:pt x="1530472" y="572038"/>
                </a:cubicBezTo>
                <a:cubicBezTo>
                  <a:pt x="1565717" y="569802"/>
                  <a:pt x="1601056" y="568031"/>
                  <a:pt x="1636394" y="566820"/>
                </a:cubicBezTo>
                <a:cubicBezTo>
                  <a:pt x="1647490" y="421920"/>
                  <a:pt x="1670427" y="278232"/>
                  <a:pt x="1704926" y="136688"/>
                </a:cubicBezTo>
                <a:cubicBezTo>
                  <a:pt x="1708190" y="123176"/>
                  <a:pt x="1729076" y="128953"/>
                  <a:pt x="1725813" y="142465"/>
                </a:cubicBezTo>
                <a:cubicBezTo>
                  <a:pt x="1691779" y="281867"/>
                  <a:pt x="1669215" y="423411"/>
                  <a:pt x="1658119" y="566074"/>
                </a:cubicBezTo>
                <a:cubicBezTo>
                  <a:pt x="1734857" y="563838"/>
                  <a:pt x="1811688" y="564024"/>
                  <a:pt x="1888332" y="566634"/>
                </a:cubicBezTo>
                <a:lnTo>
                  <a:pt x="1931502" y="568311"/>
                </a:lnTo>
                <a:cubicBezTo>
                  <a:pt x="2171039" y="579120"/>
                  <a:pt x="2409457" y="613039"/>
                  <a:pt x="2642932" y="667923"/>
                </a:cubicBezTo>
                <a:cubicBezTo>
                  <a:pt x="2623725" y="596172"/>
                  <a:pt x="2601347" y="525353"/>
                  <a:pt x="2573561" y="455280"/>
                </a:cubicBezTo>
                <a:cubicBezTo>
                  <a:pt x="2534213" y="355854"/>
                  <a:pt x="2484516" y="228286"/>
                  <a:pt x="2367591" y="203127"/>
                </a:cubicBezTo>
                <a:cubicBezTo>
                  <a:pt x="2353978" y="200145"/>
                  <a:pt x="2359759" y="179365"/>
                  <a:pt x="2373372" y="182254"/>
                </a:cubicBezTo>
                <a:cubicBezTo>
                  <a:pt x="2485262" y="206388"/>
                  <a:pt x="2540087" y="317276"/>
                  <a:pt x="2580088" y="413907"/>
                </a:cubicBezTo>
                <a:cubicBezTo>
                  <a:pt x="2615426" y="499262"/>
                  <a:pt x="2643212" y="585643"/>
                  <a:pt x="2666429" y="673514"/>
                </a:cubicBezTo>
                <a:cubicBezTo>
                  <a:pt x="2729087" y="688610"/>
                  <a:pt x="2791372" y="705196"/>
                  <a:pt x="2853191" y="723367"/>
                </a:cubicBezTo>
                <a:cubicBezTo>
                  <a:pt x="3096458" y="805182"/>
                  <a:pt x="3339351" y="888208"/>
                  <a:pt x="3582524" y="970209"/>
                </a:cubicBezTo>
                <a:cubicBezTo>
                  <a:pt x="3597535" y="975240"/>
                  <a:pt x="3612547" y="980365"/>
                  <a:pt x="3627652" y="985397"/>
                </a:cubicBezTo>
                <a:cubicBezTo>
                  <a:pt x="3628398" y="985677"/>
                  <a:pt x="3629051" y="986050"/>
                  <a:pt x="3629704" y="986422"/>
                </a:cubicBezTo>
                <a:cubicBezTo>
                  <a:pt x="3632781" y="988193"/>
                  <a:pt x="3634459" y="990895"/>
                  <a:pt x="3634925" y="993970"/>
                </a:cubicBezTo>
                <a:cubicBezTo>
                  <a:pt x="3635298" y="995461"/>
                  <a:pt x="3635485" y="997045"/>
                  <a:pt x="3635205" y="998723"/>
                </a:cubicBezTo>
                <a:cubicBezTo>
                  <a:pt x="3619727" y="1106442"/>
                  <a:pt x="3620100" y="1220684"/>
                  <a:pt x="3660193" y="1323278"/>
                </a:cubicBezTo>
                <a:cubicBezTo>
                  <a:pt x="3662245" y="1328590"/>
                  <a:pt x="3660007" y="1332597"/>
                  <a:pt x="3656184" y="1334740"/>
                </a:cubicBezTo>
                <a:cubicBezTo>
                  <a:pt x="3654506" y="1336045"/>
                  <a:pt x="3652361" y="1336883"/>
                  <a:pt x="3649751" y="1336976"/>
                </a:cubicBezTo>
                <a:cubicBezTo>
                  <a:pt x="3432126" y="1342567"/>
                  <a:pt x="3221960" y="1403882"/>
                  <a:pt x="3041725" y="1527349"/>
                </a:cubicBezTo>
                <a:cubicBezTo>
                  <a:pt x="3038275" y="1529679"/>
                  <a:pt x="3034918" y="1529679"/>
                  <a:pt x="3032214" y="1528281"/>
                </a:cubicBezTo>
                <a:cubicBezTo>
                  <a:pt x="2865406" y="1504892"/>
                  <a:pt x="2696266" y="1508247"/>
                  <a:pt x="2529085" y="1525765"/>
                </a:cubicBezTo>
                <a:cubicBezTo>
                  <a:pt x="2529458" y="1547290"/>
                  <a:pt x="2527313" y="1568815"/>
                  <a:pt x="2522651" y="1589688"/>
                </a:cubicBezTo>
                <a:cubicBezTo>
                  <a:pt x="2534120" y="1658178"/>
                  <a:pt x="2530018" y="1731326"/>
                  <a:pt x="2524237" y="1796368"/>
                </a:cubicBezTo>
                <a:cubicBezTo>
                  <a:pt x="2519854" y="1844916"/>
                  <a:pt x="2509598" y="1897471"/>
                  <a:pt x="2473700" y="1933254"/>
                </a:cubicBezTo>
                <a:cubicBezTo>
                  <a:pt x="2463164" y="1943690"/>
                  <a:pt x="2451415" y="1951797"/>
                  <a:pt x="2438828" y="1958133"/>
                </a:cubicBezTo>
                <a:cubicBezTo>
                  <a:pt x="2434166" y="1983852"/>
                  <a:pt x="2429597" y="2009477"/>
                  <a:pt x="2424935" y="2035196"/>
                </a:cubicBezTo>
                <a:cubicBezTo>
                  <a:pt x="2423909" y="2040973"/>
                  <a:pt x="2422884" y="2046844"/>
                  <a:pt x="2421764" y="2052621"/>
                </a:cubicBezTo>
                <a:cubicBezTo>
                  <a:pt x="2420832" y="2057560"/>
                  <a:pt x="2419993" y="2062592"/>
                  <a:pt x="2419061" y="2067530"/>
                </a:cubicBezTo>
                <a:cubicBezTo>
                  <a:pt x="2418594" y="2070326"/>
                  <a:pt x="2417196" y="2072282"/>
                  <a:pt x="2415517" y="2073587"/>
                </a:cubicBezTo>
                <a:cubicBezTo>
                  <a:pt x="2375237" y="2122135"/>
                  <a:pt x="2326565" y="2175436"/>
                  <a:pt x="2263161" y="2185593"/>
                </a:cubicBezTo>
                <a:cubicBezTo>
                  <a:pt x="2305306" y="2225289"/>
                  <a:pt x="2347731" y="2264705"/>
                  <a:pt x="2389876" y="2304401"/>
                </a:cubicBezTo>
                <a:cubicBezTo>
                  <a:pt x="2388384" y="2312881"/>
                  <a:pt x="2386986" y="2321454"/>
                  <a:pt x="2385400" y="2329933"/>
                </a:cubicBezTo>
                <a:cubicBezTo>
                  <a:pt x="2360505" y="2306451"/>
                  <a:pt x="2335516" y="2283062"/>
                  <a:pt x="2310435" y="2259673"/>
                </a:cubicBezTo>
                <a:cubicBezTo>
                  <a:pt x="2310341" y="2259766"/>
                  <a:pt x="2310341" y="2259860"/>
                  <a:pt x="2310248" y="2260046"/>
                </a:cubicBezTo>
                <a:cubicBezTo>
                  <a:pt x="2298034" y="2277564"/>
                  <a:pt x="2281437" y="2289771"/>
                  <a:pt x="2263255" y="2296760"/>
                </a:cubicBezTo>
                <a:cubicBezTo>
                  <a:pt x="2263255" y="2296760"/>
                  <a:pt x="2263255" y="2296853"/>
                  <a:pt x="2263348" y="2296853"/>
                </a:cubicBezTo>
                <a:cubicBezTo>
                  <a:pt x="2292719" y="2391714"/>
                  <a:pt x="2313791" y="2490487"/>
                  <a:pt x="2326006" y="2589634"/>
                </a:cubicBezTo>
                <a:cubicBezTo>
                  <a:pt x="2320878" y="2608177"/>
                  <a:pt x="2315656" y="2626628"/>
                  <a:pt x="2310248" y="2645078"/>
                </a:cubicBezTo>
                <a:cubicBezTo>
                  <a:pt x="2293651" y="2701826"/>
                  <a:pt x="2275469" y="2758108"/>
                  <a:pt x="2255888" y="2813832"/>
                </a:cubicBezTo>
                <a:cubicBezTo>
                  <a:pt x="2301297" y="2732204"/>
                  <a:pt x="2347265" y="2650948"/>
                  <a:pt x="2392860" y="2569506"/>
                </a:cubicBezTo>
                <a:cubicBezTo>
                  <a:pt x="2429877" y="2503440"/>
                  <a:pt x="2467173" y="2437373"/>
                  <a:pt x="2502418" y="2370375"/>
                </a:cubicBezTo>
                <a:cubicBezTo>
                  <a:pt x="2523957" y="2329467"/>
                  <a:pt x="2535798" y="2288467"/>
                  <a:pt x="2502884" y="2250355"/>
                </a:cubicBezTo>
                <a:cubicBezTo>
                  <a:pt x="2483397" y="2227805"/>
                  <a:pt x="2457103" y="2211964"/>
                  <a:pt x="2431555" y="2197241"/>
                </a:cubicBezTo>
                <a:cubicBezTo>
                  <a:pt x="2425867" y="2193979"/>
                  <a:pt x="2424002" y="2184847"/>
                  <a:pt x="2429317" y="2180281"/>
                </a:cubicBezTo>
                <a:cubicBezTo>
                  <a:pt x="2469877" y="2145338"/>
                  <a:pt x="2510437" y="2110394"/>
                  <a:pt x="2550997" y="2075451"/>
                </a:cubicBezTo>
                <a:cubicBezTo>
                  <a:pt x="2561533" y="2066412"/>
                  <a:pt x="2576918" y="2081601"/>
                  <a:pt x="2566288" y="2090733"/>
                </a:cubicBezTo>
                <a:cubicBezTo>
                  <a:pt x="2529271" y="2122601"/>
                  <a:pt x="2492348" y="2154377"/>
                  <a:pt x="2455331" y="2186245"/>
                </a:cubicBezTo>
                <a:cubicBezTo>
                  <a:pt x="2498222" y="2211777"/>
                  <a:pt x="2544004" y="2246069"/>
                  <a:pt x="2547267" y="2298437"/>
                </a:cubicBezTo>
                <a:close/>
                <a:moveTo>
                  <a:pt x="2415517" y="1967731"/>
                </a:moveTo>
                <a:cubicBezTo>
                  <a:pt x="2385494" y="1977329"/>
                  <a:pt x="2352580" y="1979472"/>
                  <a:pt x="2321251" y="1979659"/>
                </a:cubicBezTo>
                <a:cubicBezTo>
                  <a:pt x="2237613" y="1980031"/>
                  <a:pt x="2138405" y="1973322"/>
                  <a:pt x="2079849" y="1917413"/>
                </a:cubicBezTo>
                <a:cubicBezTo>
                  <a:pt x="2076213" y="1956083"/>
                  <a:pt x="2072576" y="1994754"/>
                  <a:pt x="2069033" y="2033425"/>
                </a:cubicBezTo>
                <a:cubicBezTo>
                  <a:pt x="2107542" y="2090360"/>
                  <a:pt x="2153603" y="2155309"/>
                  <a:pt x="2227170" y="2164627"/>
                </a:cubicBezTo>
                <a:cubicBezTo>
                  <a:pt x="2302043" y="2174132"/>
                  <a:pt x="2355563" y="2112538"/>
                  <a:pt x="2398827" y="2060448"/>
                </a:cubicBezTo>
                <a:cubicBezTo>
                  <a:pt x="2404422" y="2029512"/>
                  <a:pt x="2410016" y="1998575"/>
                  <a:pt x="2415517" y="1967731"/>
                </a:cubicBezTo>
                <a:close/>
                <a:moveTo>
                  <a:pt x="2109966" y="1913778"/>
                </a:moveTo>
                <a:cubicBezTo>
                  <a:pt x="2135794" y="1833734"/>
                  <a:pt x="2143719" y="1752199"/>
                  <a:pt x="2133929" y="1668242"/>
                </a:cubicBezTo>
                <a:cubicBezTo>
                  <a:pt x="2100362" y="1663862"/>
                  <a:pt x="2067075" y="1656687"/>
                  <a:pt x="2034441" y="1646809"/>
                </a:cubicBezTo>
                <a:cubicBezTo>
                  <a:pt x="2036026" y="1656594"/>
                  <a:pt x="2038170" y="1666285"/>
                  <a:pt x="2040968" y="1675976"/>
                </a:cubicBezTo>
                <a:cubicBezTo>
                  <a:pt x="2042087" y="1678492"/>
                  <a:pt x="2041993" y="1680914"/>
                  <a:pt x="2041247" y="1683058"/>
                </a:cubicBezTo>
                <a:cubicBezTo>
                  <a:pt x="2040035" y="1686692"/>
                  <a:pt x="2036679" y="1689208"/>
                  <a:pt x="2032949" y="1689953"/>
                </a:cubicBezTo>
                <a:cubicBezTo>
                  <a:pt x="2032669" y="1690046"/>
                  <a:pt x="2032389" y="1690046"/>
                  <a:pt x="2032110" y="1690140"/>
                </a:cubicBezTo>
                <a:cubicBezTo>
                  <a:pt x="2031923" y="1690140"/>
                  <a:pt x="2031643" y="1690233"/>
                  <a:pt x="2031457" y="1690233"/>
                </a:cubicBezTo>
                <a:cubicBezTo>
                  <a:pt x="2030245" y="1690326"/>
                  <a:pt x="2029033" y="1690326"/>
                  <a:pt x="2027821" y="1689953"/>
                </a:cubicBezTo>
                <a:cubicBezTo>
                  <a:pt x="2027821" y="1689953"/>
                  <a:pt x="2027727" y="1689953"/>
                  <a:pt x="2027727" y="1689953"/>
                </a:cubicBezTo>
                <a:cubicBezTo>
                  <a:pt x="2027168" y="1689860"/>
                  <a:pt x="2026702" y="1689674"/>
                  <a:pt x="2026142" y="1689394"/>
                </a:cubicBezTo>
                <a:cubicBezTo>
                  <a:pt x="2025862" y="1689301"/>
                  <a:pt x="2025583" y="1689115"/>
                  <a:pt x="2025303" y="1688928"/>
                </a:cubicBezTo>
                <a:cubicBezTo>
                  <a:pt x="2025023" y="1688835"/>
                  <a:pt x="2024837" y="1688649"/>
                  <a:pt x="2024557" y="1688555"/>
                </a:cubicBezTo>
                <a:cubicBezTo>
                  <a:pt x="2023998" y="1688183"/>
                  <a:pt x="2023531" y="1687810"/>
                  <a:pt x="2023065" y="1687251"/>
                </a:cubicBezTo>
                <a:cubicBezTo>
                  <a:pt x="2023065" y="1687251"/>
                  <a:pt x="2023065" y="1687251"/>
                  <a:pt x="2022972" y="1687158"/>
                </a:cubicBezTo>
                <a:cubicBezTo>
                  <a:pt x="2022506" y="1686692"/>
                  <a:pt x="2022133" y="1686226"/>
                  <a:pt x="2021760" y="1685667"/>
                </a:cubicBezTo>
                <a:cubicBezTo>
                  <a:pt x="2021667" y="1685480"/>
                  <a:pt x="2021480" y="1685387"/>
                  <a:pt x="2021387" y="1685201"/>
                </a:cubicBezTo>
                <a:cubicBezTo>
                  <a:pt x="2017191" y="1677839"/>
                  <a:pt x="2012063" y="1671037"/>
                  <a:pt x="2006189" y="1664887"/>
                </a:cubicBezTo>
                <a:cubicBezTo>
                  <a:pt x="1969079" y="1657526"/>
                  <a:pt x="1950990" y="1667496"/>
                  <a:pt x="1951922" y="1694985"/>
                </a:cubicBezTo>
                <a:cubicBezTo>
                  <a:pt x="1951083" y="1708683"/>
                  <a:pt x="1953507" y="1723313"/>
                  <a:pt x="1956584" y="1736638"/>
                </a:cubicBezTo>
                <a:cubicBezTo>
                  <a:pt x="1959941" y="1750708"/>
                  <a:pt x="1965349" y="1764406"/>
                  <a:pt x="1972342" y="1777172"/>
                </a:cubicBezTo>
                <a:cubicBezTo>
                  <a:pt x="1977097" y="1785932"/>
                  <a:pt x="2015326" y="1847339"/>
                  <a:pt x="2034627" y="1820223"/>
                </a:cubicBezTo>
                <a:cubicBezTo>
                  <a:pt x="2036399" y="1817800"/>
                  <a:pt x="2038636" y="1816402"/>
                  <a:pt x="2040968" y="1815843"/>
                </a:cubicBezTo>
                <a:cubicBezTo>
                  <a:pt x="2045909" y="1813980"/>
                  <a:pt x="2051690" y="1815191"/>
                  <a:pt x="2053835" y="1820782"/>
                </a:cubicBezTo>
                <a:cubicBezTo>
                  <a:pt x="2054860" y="1822366"/>
                  <a:pt x="2055420" y="1824230"/>
                  <a:pt x="2055234" y="1826186"/>
                </a:cubicBezTo>
                <a:cubicBezTo>
                  <a:pt x="2063439" y="1864671"/>
                  <a:pt x="2083113" y="1893278"/>
                  <a:pt x="2109966" y="1913778"/>
                </a:cubicBezTo>
                <a:close/>
                <a:moveTo>
                  <a:pt x="2037984" y="1846407"/>
                </a:moveTo>
                <a:cubicBezTo>
                  <a:pt x="2001247" y="1868864"/>
                  <a:pt x="1961246" y="1803729"/>
                  <a:pt x="1942319" y="1755554"/>
                </a:cubicBezTo>
                <a:cubicBezTo>
                  <a:pt x="1962832" y="1828236"/>
                  <a:pt x="2002459" y="1895142"/>
                  <a:pt x="2055047" y="1951331"/>
                </a:cubicBezTo>
                <a:cubicBezTo>
                  <a:pt x="2056725" y="1933440"/>
                  <a:pt x="2058404" y="1915549"/>
                  <a:pt x="2060082" y="1897565"/>
                </a:cubicBezTo>
                <a:cubicBezTo>
                  <a:pt x="2060175" y="1896633"/>
                  <a:pt x="2060362" y="1895794"/>
                  <a:pt x="2060641" y="1894955"/>
                </a:cubicBezTo>
                <a:cubicBezTo>
                  <a:pt x="2050944" y="1881071"/>
                  <a:pt x="2043299" y="1865044"/>
                  <a:pt x="2037984" y="1846407"/>
                </a:cubicBezTo>
                <a:close/>
                <a:moveTo>
                  <a:pt x="2506428" y="1644759"/>
                </a:moveTo>
                <a:cubicBezTo>
                  <a:pt x="2505309" y="1626775"/>
                  <a:pt x="2503537" y="1608884"/>
                  <a:pt x="2500647" y="1591179"/>
                </a:cubicBezTo>
                <a:cubicBezTo>
                  <a:pt x="2497849" y="1573847"/>
                  <a:pt x="2493467" y="1556981"/>
                  <a:pt x="2487686" y="1540767"/>
                </a:cubicBezTo>
                <a:cubicBezTo>
                  <a:pt x="2487220" y="1540395"/>
                  <a:pt x="2486754" y="1540115"/>
                  <a:pt x="2486287" y="1539649"/>
                </a:cubicBezTo>
                <a:cubicBezTo>
                  <a:pt x="2466520" y="1520453"/>
                  <a:pt x="2436403" y="1509272"/>
                  <a:pt x="2408990" y="1510390"/>
                </a:cubicBezTo>
                <a:cubicBezTo>
                  <a:pt x="2395004" y="1510949"/>
                  <a:pt x="2395098" y="1489330"/>
                  <a:pt x="2408990" y="1488771"/>
                </a:cubicBezTo>
                <a:cubicBezTo>
                  <a:pt x="2429783" y="1487933"/>
                  <a:pt x="2451695" y="1493151"/>
                  <a:pt x="2471089" y="1502842"/>
                </a:cubicBezTo>
                <a:cubicBezTo>
                  <a:pt x="2424655" y="1415157"/>
                  <a:pt x="2334025" y="1356545"/>
                  <a:pt x="2226797" y="1374529"/>
                </a:cubicBezTo>
                <a:cubicBezTo>
                  <a:pt x="2103719" y="1395123"/>
                  <a:pt x="2024184" y="1505917"/>
                  <a:pt x="2031830" y="1623700"/>
                </a:cubicBezTo>
                <a:cubicBezTo>
                  <a:pt x="2032669" y="1623793"/>
                  <a:pt x="2033508" y="1623887"/>
                  <a:pt x="2034441" y="1624166"/>
                </a:cubicBezTo>
                <a:cubicBezTo>
                  <a:pt x="2124325" y="1652214"/>
                  <a:pt x="2216354" y="1657991"/>
                  <a:pt x="2309129" y="1642616"/>
                </a:cubicBezTo>
                <a:cubicBezTo>
                  <a:pt x="2328057" y="1639448"/>
                  <a:pt x="2347265" y="1636000"/>
                  <a:pt x="2366472" y="1633298"/>
                </a:cubicBezTo>
                <a:cubicBezTo>
                  <a:pt x="2358733" y="1609723"/>
                  <a:pt x="2350901" y="1586147"/>
                  <a:pt x="2343162" y="1562572"/>
                </a:cubicBezTo>
                <a:cubicBezTo>
                  <a:pt x="2338780" y="1549340"/>
                  <a:pt x="2359666" y="1543656"/>
                  <a:pt x="2364048" y="1556795"/>
                </a:cubicBezTo>
                <a:cubicBezTo>
                  <a:pt x="2372160" y="1581395"/>
                  <a:pt x="2380272" y="1605995"/>
                  <a:pt x="2388384" y="1630502"/>
                </a:cubicBezTo>
                <a:cubicBezTo>
                  <a:pt x="2428758" y="1626402"/>
                  <a:pt x="2468851" y="1627707"/>
                  <a:pt x="2506428" y="1644759"/>
                </a:cubicBezTo>
                <a:close/>
                <a:moveTo>
                  <a:pt x="1930663" y="1698619"/>
                </a:moveTo>
                <a:cubicBezTo>
                  <a:pt x="1931223" y="1672528"/>
                  <a:pt x="1939614" y="1646343"/>
                  <a:pt x="1966654" y="1636653"/>
                </a:cubicBezTo>
                <a:cubicBezTo>
                  <a:pt x="1984184" y="1630316"/>
                  <a:pt x="1999289" y="1634230"/>
                  <a:pt x="2011970" y="1642989"/>
                </a:cubicBezTo>
                <a:cubicBezTo>
                  <a:pt x="1996492" y="1528467"/>
                  <a:pt x="2057192" y="1414132"/>
                  <a:pt x="2168149" y="1369031"/>
                </a:cubicBezTo>
                <a:cubicBezTo>
                  <a:pt x="2270994" y="1327192"/>
                  <a:pt x="2391461" y="1358595"/>
                  <a:pt x="2461858" y="1444509"/>
                </a:cubicBezTo>
                <a:cubicBezTo>
                  <a:pt x="2482651" y="1469948"/>
                  <a:pt x="2497570" y="1498649"/>
                  <a:pt x="2508012" y="1529306"/>
                </a:cubicBezTo>
                <a:cubicBezTo>
                  <a:pt x="2507640" y="1462307"/>
                  <a:pt x="2480786" y="1394843"/>
                  <a:pt x="2431368" y="1349277"/>
                </a:cubicBezTo>
                <a:cubicBezTo>
                  <a:pt x="2361810" y="1284980"/>
                  <a:pt x="2255329" y="1274264"/>
                  <a:pt x="2171319" y="1314706"/>
                </a:cubicBezTo>
                <a:cubicBezTo>
                  <a:pt x="2169640" y="1316569"/>
                  <a:pt x="2167030" y="1317688"/>
                  <a:pt x="2163487" y="1317222"/>
                </a:cubicBezTo>
                <a:cubicBezTo>
                  <a:pt x="2092903" y="1308462"/>
                  <a:pt x="2029312" y="1362322"/>
                  <a:pt x="1993135" y="1418045"/>
                </a:cubicBezTo>
                <a:cubicBezTo>
                  <a:pt x="1955932" y="1475260"/>
                  <a:pt x="1934020" y="1542445"/>
                  <a:pt x="1928239" y="1610375"/>
                </a:cubicBezTo>
                <a:cubicBezTo>
                  <a:pt x="1925628" y="1640194"/>
                  <a:pt x="1926747" y="1669639"/>
                  <a:pt x="1930663" y="1698619"/>
                </a:cubicBezTo>
                <a:close/>
                <a:moveTo>
                  <a:pt x="1831082" y="2532979"/>
                </a:moveTo>
                <a:cubicBezTo>
                  <a:pt x="1847492" y="2532699"/>
                  <a:pt x="1863716" y="2534842"/>
                  <a:pt x="1879381" y="2540433"/>
                </a:cubicBezTo>
                <a:cubicBezTo>
                  <a:pt x="1889544" y="2533817"/>
                  <a:pt x="1904836" y="2525338"/>
                  <a:pt x="1909684" y="2514994"/>
                </a:cubicBezTo>
                <a:cubicBezTo>
                  <a:pt x="1920034" y="2493003"/>
                  <a:pt x="1887026" y="2490674"/>
                  <a:pt x="1873227" y="2495240"/>
                </a:cubicBezTo>
                <a:cubicBezTo>
                  <a:pt x="1858681" y="2500085"/>
                  <a:pt x="1845348" y="2509590"/>
                  <a:pt x="1831921" y="2517417"/>
                </a:cubicBezTo>
                <a:cubicBezTo>
                  <a:pt x="1831641" y="2522542"/>
                  <a:pt x="1831361" y="2527760"/>
                  <a:pt x="1831082" y="2532979"/>
                </a:cubicBezTo>
                <a:close/>
                <a:moveTo>
                  <a:pt x="1597419" y="2792772"/>
                </a:moveTo>
                <a:cubicBezTo>
                  <a:pt x="1604879" y="2782616"/>
                  <a:pt x="1612152" y="2771806"/>
                  <a:pt x="1619051" y="2760625"/>
                </a:cubicBezTo>
                <a:cubicBezTo>
                  <a:pt x="1605625" y="2762488"/>
                  <a:pt x="1599471" y="2771900"/>
                  <a:pt x="1597886" y="2785225"/>
                </a:cubicBezTo>
                <a:cubicBezTo>
                  <a:pt x="1597886" y="2785225"/>
                  <a:pt x="1597886" y="2785318"/>
                  <a:pt x="1597886" y="2785318"/>
                </a:cubicBezTo>
                <a:cubicBezTo>
                  <a:pt x="1597606" y="2787648"/>
                  <a:pt x="1597419" y="2790163"/>
                  <a:pt x="1597419" y="2792772"/>
                </a:cubicBezTo>
                <a:close/>
                <a:moveTo>
                  <a:pt x="1688702" y="3013523"/>
                </a:moveTo>
                <a:cubicBezTo>
                  <a:pt x="1697933" y="2997216"/>
                  <a:pt x="1708097" y="2981375"/>
                  <a:pt x="1718167" y="2965534"/>
                </a:cubicBezTo>
                <a:cubicBezTo>
                  <a:pt x="1718074" y="2965627"/>
                  <a:pt x="1717980" y="2965627"/>
                  <a:pt x="1717887" y="2965720"/>
                </a:cubicBezTo>
                <a:cubicBezTo>
                  <a:pt x="1682828" y="2986127"/>
                  <a:pt x="1643574" y="2985568"/>
                  <a:pt x="1623154" y="2946431"/>
                </a:cubicBezTo>
                <a:cubicBezTo>
                  <a:pt x="1610287" y="2921831"/>
                  <a:pt x="1602361" y="2893783"/>
                  <a:pt x="1592571" y="2867878"/>
                </a:cubicBezTo>
                <a:cubicBezTo>
                  <a:pt x="1586883" y="2852782"/>
                  <a:pt x="1580170" y="2836848"/>
                  <a:pt x="1576720" y="2820634"/>
                </a:cubicBezTo>
                <a:cubicBezTo>
                  <a:pt x="1574482" y="2823989"/>
                  <a:pt x="1572244" y="2827344"/>
                  <a:pt x="1569913" y="2830698"/>
                </a:cubicBezTo>
                <a:cubicBezTo>
                  <a:pt x="1569913" y="2831350"/>
                  <a:pt x="1569913" y="2832003"/>
                  <a:pt x="1569820" y="2832748"/>
                </a:cubicBezTo>
                <a:cubicBezTo>
                  <a:pt x="1561428" y="2885676"/>
                  <a:pt x="1547815" y="2935715"/>
                  <a:pt x="1581755" y="2983425"/>
                </a:cubicBezTo>
                <a:cubicBezTo>
                  <a:pt x="1608515" y="3021164"/>
                  <a:pt x="1652711" y="3030296"/>
                  <a:pt x="1688702" y="3013523"/>
                </a:cubicBezTo>
                <a:close/>
                <a:moveTo>
                  <a:pt x="1753132" y="2892385"/>
                </a:moveTo>
                <a:cubicBezTo>
                  <a:pt x="1718353" y="2911767"/>
                  <a:pt x="1674530" y="2932733"/>
                  <a:pt x="1648702" y="2942890"/>
                </a:cubicBezTo>
                <a:cubicBezTo>
                  <a:pt x="1664273" y="2958359"/>
                  <a:pt x="1687677" y="2958265"/>
                  <a:pt x="1706978" y="2947083"/>
                </a:cubicBezTo>
                <a:cubicBezTo>
                  <a:pt x="1724880" y="2936740"/>
                  <a:pt x="1755650" y="2917731"/>
                  <a:pt x="1753132" y="2892385"/>
                </a:cubicBezTo>
                <a:close/>
                <a:moveTo>
                  <a:pt x="1909964" y="2770409"/>
                </a:moveTo>
                <a:cubicBezTo>
                  <a:pt x="1908192" y="2759134"/>
                  <a:pt x="1906514" y="2747859"/>
                  <a:pt x="1904836" y="2736490"/>
                </a:cubicBezTo>
                <a:cubicBezTo>
                  <a:pt x="1904742" y="2736397"/>
                  <a:pt x="1904649" y="2736397"/>
                  <a:pt x="1904649" y="2736304"/>
                </a:cubicBezTo>
                <a:cubicBezTo>
                  <a:pt x="1894765" y="2725961"/>
                  <a:pt x="1874998" y="2728756"/>
                  <a:pt x="1861758" y="2729315"/>
                </a:cubicBezTo>
                <a:cubicBezTo>
                  <a:pt x="1843203" y="2730061"/>
                  <a:pt x="1825767" y="2734347"/>
                  <a:pt x="1808424" y="2740777"/>
                </a:cubicBezTo>
                <a:cubicBezTo>
                  <a:pt x="1795370" y="2745622"/>
                  <a:pt x="1789683" y="2724749"/>
                  <a:pt x="1802643" y="2719904"/>
                </a:cubicBezTo>
                <a:cubicBezTo>
                  <a:pt x="1826886" y="2710865"/>
                  <a:pt x="1870896" y="2699497"/>
                  <a:pt x="1900826" y="2709467"/>
                </a:cubicBezTo>
                <a:cubicBezTo>
                  <a:pt x="1899428" y="2699869"/>
                  <a:pt x="1897842" y="2690271"/>
                  <a:pt x="1896257" y="2680673"/>
                </a:cubicBezTo>
                <a:cubicBezTo>
                  <a:pt x="1863530" y="2674244"/>
                  <a:pt x="1827725" y="2674058"/>
                  <a:pt x="1796955" y="2688035"/>
                </a:cubicBezTo>
                <a:cubicBezTo>
                  <a:pt x="1784368" y="2693719"/>
                  <a:pt x="1773365" y="2675082"/>
                  <a:pt x="1786046" y="2669398"/>
                </a:cubicBezTo>
                <a:cubicBezTo>
                  <a:pt x="1819520" y="2654303"/>
                  <a:pt x="1856350" y="2652346"/>
                  <a:pt x="1892155" y="2658123"/>
                </a:cubicBezTo>
                <a:cubicBezTo>
                  <a:pt x="1887120" y="2637157"/>
                  <a:pt x="1876024" y="2622527"/>
                  <a:pt x="1852248" y="2622993"/>
                </a:cubicBezTo>
                <a:cubicBezTo>
                  <a:pt x="1830989" y="2623459"/>
                  <a:pt x="1810662" y="2624018"/>
                  <a:pt x="1789589" y="2627746"/>
                </a:cubicBezTo>
                <a:cubicBezTo>
                  <a:pt x="1775976" y="2630169"/>
                  <a:pt x="1770102" y="2609389"/>
                  <a:pt x="1783809" y="2606873"/>
                </a:cubicBezTo>
                <a:cubicBezTo>
                  <a:pt x="1810196" y="2602120"/>
                  <a:pt x="1835557" y="2601468"/>
                  <a:pt x="1862318" y="2600816"/>
                </a:cubicBezTo>
                <a:cubicBezTo>
                  <a:pt x="1877050" y="2600443"/>
                  <a:pt x="1887399" y="2600536"/>
                  <a:pt x="1897376" y="2611718"/>
                </a:cubicBezTo>
                <a:cubicBezTo>
                  <a:pt x="1899800" y="2606686"/>
                  <a:pt x="1902131" y="2601655"/>
                  <a:pt x="1904183" y="2596436"/>
                </a:cubicBezTo>
                <a:cubicBezTo>
                  <a:pt x="1909684" y="2582272"/>
                  <a:pt x="1909125" y="2581807"/>
                  <a:pt x="1896164" y="2572954"/>
                </a:cubicBezTo>
                <a:cubicBezTo>
                  <a:pt x="1870336" y="2555343"/>
                  <a:pt x="1843203" y="2551615"/>
                  <a:pt x="1812434" y="2555622"/>
                </a:cubicBezTo>
                <a:cubicBezTo>
                  <a:pt x="1786326" y="2558977"/>
                  <a:pt x="1761151" y="2567363"/>
                  <a:pt x="1736628" y="2576588"/>
                </a:cubicBezTo>
                <a:cubicBezTo>
                  <a:pt x="1698213" y="2590938"/>
                  <a:pt x="1683854" y="2605009"/>
                  <a:pt x="1681523" y="2647967"/>
                </a:cubicBezTo>
                <a:cubicBezTo>
                  <a:pt x="1678166" y="2710678"/>
                  <a:pt x="1639844" y="2773856"/>
                  <a:pt x="1601429" y="2822964"/>
                </a:cubicBezTo>
                <a:cubicBezTo>
                  <a:pt x="1608515" y="2853900"/>
                  <a:pt x="1622968" y="2887074"/>
                  <a:pt x="1627350" y="2898721"/>
                </a:cubicBezTo>
                <a:cubicBezTo>
                  <a:pt x="1630427" y="2906922"/>
                  <a:pt x="1633224" y="2915960"/>
                  <a:pt x="1636860" y="2924254"/>
                </a:cubicBezTo>
                <a:cubicBezTo>
                  <a:pt x="1692432" y="2904033"/>
                  <a:pt x="1787352" y="2843371"/>
                  <a:pt x="1828937" y="2804886"/>
                </a:cubicBezTo>
                <a:cubicBezTo>
                  <a:pt x="1852434" y="2783082"/>
                  <a:pt x="1879101" y="2767054"/>
                  <a:pt x="1909964" y="2770409"/>
                </a:cubicBezTo>
                <a:close/>
                <a:moveTo>
                  <a:pt x="1995000" y="2642189"/>
                </a:moveTo>
                <a:cubicBezTo>
                  <a:pt x="1975699" y="2605102"/>
                  <a:pt x="1956678" y="2567829"/>
                  <a:pt x="1937656" y="2530463"/>
                </a:cubicBezTo>
                <a:cubicBezTo>
                  <a:pt x="1935698" y="2526642"/>
                  <a:pt x="1933740" y="2522822"/>
                  <a:pt x="1931689" y="2519001"/>
                </a:cubicBezTo>
                <a:cubicBezTo>
                  <a:pt x="1931596" y="2519188"/>
                  <a:pt x="1931596" y="2519374"/>
                  <a:pt x="1931502" y="2519561"/>
                </a:cubicBezTo>
                <a:cubicBezTo>
                  <a:pt x="1926374" y="2532699"/>
                  <a:pt x="1914066" y="2542576"/>
                  <a:pt x="1901759" y="2551056"/>
                </a:cubicBezTo>
                <a:cubicBezTo>
                  <a:pt x="1903530" y="2552175"/>
                  <a:pt x="1905302" y="2553106"/>
                  <a:pt x="1907073" y="2554318"/>
                </a:cubicBezTo>
                <a:cubicBezTo>
                  <a:pt x="1918542" y="2562145"/>
                  <a:pt x="1929638" y="2567829"/>
                  <a:pt x="1930477" y="2582459"/>
                </a:cubicBezTo>
                <a:cubicBezTo>
                  <a:pt x="1931409" y="2599325"/>
                  <a:pt x="1918729" y="2619639"/>
                  <a:pt x="1909964" y="2635387"/>
                </a:cubicBezTo>
                <a:cubicBezTo>
                  <a:pt x="1914999" y="2651600"/>
                  <a:pt x="1916304" y="2670051"/>
                  <a:pt x="1918729" y="2685240"/>
                </a:cubicBezTo>
                <a:cubicBezTo>
                  <a:pt x="1923204" y="2713847"/>
                  <a:pt x="1927307" y="2742640"/>
                  <a:pt x="1931875" y="2771247"/>
                </a:cubicBezTo>
                <a:cubicBezTo>
                  <a:pt x="1940827" y="2765750"/>
                  <a:pt x="1948566" y="2759413"/>
                  <a:pt x="1953974" y="2752984"/>
                </a:cubicBezTo>
                <a:cubicBezTo>
                  <a:pt x="1980454" y="2721953"/>
                  <a:pt x="1990524" y="2682351"/>
                  <a:pt x="1995000" y="2642189"/>
                </a:cubicBezTo>
                <a:close/>
                <a:moveTo>
                  <a:pt x="2085630" y="2580222"/>
                </a:moveTo>
                <a:cubicBezTo>
                  <a:pt x="2085071" y="2593082"/>
                  <a:pt x="2084325" y="2606034"/>
                  <a:pt x="2083299" y="2619080"/>
                </a:cubicBezTo>
                <a:cubicBezTo>
                  <a:pt x="2081621" y="2639673"/>
                  <a:pt x="2079196" y="2660360"/>
                  <a:pt x="2075374" y="2680673"/>
                </a:cubicBezTo>
                <a:cubicBezTo>
                  <a:pt x="2072483" y="2696235"/>
                  <a:pt x="2068660" y="2711517"/>
                  <a:pt x="2063905" y="2726333"/>
                </a:cubicBezTo>
                <a:cubicBezTo>
                  <a:pt x="2098031" y="2789511"/>
                  <a:pt x="2133556" y="2851944"/>
                  <a:pt x="2171319" y="2913072"/>
                </a:cubicBezTo>
                <a:cubicBezTo>
                  <a:pt x="2150340" y="2859491"/>
                  <a:pt x="2131878" y="2804979"/>
                  <a:pt x="2115934" y="2749815"/>
                </a:cubicBezTo>
                <a:cubicBezTo>
                  <a:pt x="2109780" y="2728383"/>
                  <a:pt x="2103999" y="2706858"/>
                  <a:pt x="2098591" y="2685240"/>
                </a:cubicBezTo>
                <a:cubicBezTo>
                  <a:pt x="2110246" y="2551149"/>
                  <a:pt x="2138032" y="2417059"/>
                  <a:pt x="2176633" y="2289678"/>
                </a:cubicBezTo>
                <a:cubicBezTo>
                  <a:pt x="2162274" y="2280826"/>
                  <a:pt x="2150340" y="2267687"/>
                  <a:pt x="2142694" y="2250169"/>
                </a:cubicBezTo>
                <a:cubicBezTo>
                  <a:pt x="2109966" y="2269644"/>
                  <a:pt x="2076213" y="2287535"/>
                  <a:pt x="2043112" y="2306451"/>
                </a:cubicBezTo>
                <a:cubicBezTo>
                  <a:pt x="2042739" y="2298344"/>
                  <a:pt x="2042459" y="2290237"/>
                  <a:pt x="2042180" y="2282130"/>
                </a:cubicBezTo>
                <a:cubicBezTo>
                  <a:pt x="2097752" y="2250914"/>
                  <a:pt x="2155002" y="2221841"/>
                  <a:pt x="2205165" y="2182425"/>
                </a:cubicBezTo>
                <a:cubicBezTo>
                  <a:pt x="2136353" y="2164906"/>
                  <a:pt x="2090292" y="2102847"/>
                  <a:pt x="2051784" y="2046191"/>
                </a:cubicBezTo>
                <a:cubicBezTo>
                  <a:pt x="2050478" y="2045539"/>
                  <a:pt x="2049359" y="2044607"/>
                  <a:pt x="2048520" y="2043396"/>
                </a:cubicBezTo>
                <a:cubicBezTo>
                  <a:pt x="2048800" y="2040321"/>
                  <a:pt x="2048986" y="2037246"/>
                  <a:pt x="2049266" y="2034171"/>
                </a:cubicBezTo>
                <a:cubicBezTo>
                  <a:pt x="2049452" y="2033425"/>
                  <a:pt x="2049452" y="2032680"/>
                  <a:pt x="2049452" y="2031934"/>
                </a:cubicBezTo>
                <a:cubicBezTo>
                  <a:pt x="2049452" y="2031934"/>
                  <a:pt x="2049452" y="2031934"/>
                  <a:pt x="2049452" y="2031934"/>
                </a:cubicBezTo>
                <a:cubicBezTo>
                  <a:pt x="2049452" y="2031934"/>
                  <a:pt x="2049452" y="2031934"/>
                  <a:pt x="2049452" y="2031934"/>
                </a:cubicBezTo>
                <a:cubicBezTo>
                  <a:pt x="2049452" y="2031841"/>
                  <a:pt x="2049452" y="2031748"/>
                  <a:pt x="2049452" y="2031655"/>
                </a:cubicBezTo>
                <a:cubicBezTo>
                  <a:pt x="2049639" y="2029325"/>
                  <a:pt x="2048986" y="2027555"/>
                  <a:pt x="2048054" y="2026064"/>
                </a:cubicBezTo>
                <a:cubicBezTo>
                  <a:pt x="2049546" y="2010595"/>
                  <a:pt x="2050944" y="1995127"/>
                  <a:pt x="2052436" y="1979752"/>
                </a:cubicBezTo>
                <a:cubicBezTo>
                  <a:pt x="1947353" y="1874828"/>
                  <a:pt x="1888332" y="1731047"/>
                  <a:pt x="1909870" y="1582140"/>
                </a:cubicBezTo>
                <a:cubicBezTo>
                  <a:pt x="1910896" y="1574965"/>
                  <a:pt x="1912202" y="1567418"/>
                  <a:pt x="1913787" y="1559777"/>
                </a:cubicBezTo>
                <a:cubicBezTo>
                  <a:pt x="1903064" y="1557261"/>
                  <a:pt x="1892248" y="1554838"/>
                  <a:pt x="1881432" y="1552508"/>
                </a:cubicBezTo>
                <a:cubicBezTo>
                  <a:pt x="1871362" y="1757045"/>
                  <a:pt x="1861105" y="1961674"/>
                  <a:pt x="1850569" y="2166211"/>
                </a:cubicBezTo>
                <a:cubicBezTo>
                  <a:pt x="1850103" y="2174597"/>
                  <a:pt x="1849730" y="2182984"/>
                  <a:pt x="1849264" y="2191277"/>
                </a:cubicBezTo>
                <a:cubicBezTo>
                  <a:pt x="1844042" y="2291355"/>
                  <a:pt x="1838821" y="2391434"/>
                  <a:pt x="1833413" y="2491512"/>
                </a:cubicBezTo>
                <a:cubicBezTo>
                  <a:pt x="1856350" y="2478187"/>
                  <a:pt x="1881991" y="2464303"/>
                  <a:pt x="1907073" y="2473435"/>
                </a:cubicBezTo>
                <a:cubicBezTo>
                  <a:pt x="1883856" y="2429825"/>
                  <a:pt x="1862690" y="2383420"/>
                  <a:pt x="1865301" y="2335804"/>
                </a:cubicBezTo>
                <a:cubicBezTo>
                  <a:pt x="1867912" y="2287908"/>
                  <a:pt x="1894952" y="2245603"/>
                  <a:pt x="1934206" y="2219791"/>
                </a:cubicBezTo>
                <a:cubicBezTo>
                  <a:pt x="1908565" y="2203670"/>
                  <a:pt x="1882831" y="2187550"/>
                  <a:pt x="1857189" y="2171336"/>
                </a:cubicBezTo>
                <a:cubicBezTo>
                  <a:pt x="1845441" y="2163974"/>
                  <a:pt x="1856257" y="2145245"/>
                  <a:pt x="1868098" y="2152699"/>
                </a:cubicBezTo>
                <a:cubicBezTo>
                  <a:pt x="1898868" y="2172081"/>
                  <a:pt x="1929731" y="2191463"/>
                  <a:pt x="1960500" y="2210845"/>
                </a:cubicBezTo>
                <a:cubicBezTo>
                  <a:pt x="1967027" y="2214946"/>
                  <a:pt x="1968053" y="2225662"/>
                  <a:pt x="1960500" y="2229482"/>
                </a:cubicBezTo>
                <a:cubicBezTo>
                  <a:pt x="1889264" y="2265544"/>
                  <a:pt x="1873786" y="2340370"/>
                  <a:pt x="1902411" y="2410443"/>
                </a:cubicBezTo>
                <a:cubicBezTo>
                  <a:pt x="1927959" y="2472876"/>
                  <a:pt x="1962925" y="2532513"/>
                  <a:pt x="1993788" y="2592523"/>
                </a:cubicBezTo>
                <a:cubicBezTo>
                  <a:pt x="1995279" y="2595411"/>
                  <a:pt x="1996771" y="2598300"/>
                  <a:pt x="1998263" y="2601189"/>
                </a:cubicBezTo>
                <a:cubicBezTo>
                  <a:pt x="1998636" y="2594107"/>
                  <a:pt x="1998916" y="2587025"/>
                  <a:pt x="1999196" y="2580129"/>
                </a:cubicBezTo>
                <a:cubicBezTo>
                  <a:pt x="2000408" y="2551522"/>
                  <a:pt x="2023998" y="2537638"/>
                  <a:pt x="2046282" y="2538477"/>
                </a:cubicBezTo>
                <a:cubicBezTo>
                  <a:pt x="2054581" y="2538756"/>
                  <a:pt x="2062600" y="2541179"/>
                  <a:pt x="2069313" y="2545558"/>
                </a:cubicBezTo>
                <a:cubicBezTo>
                  <a:pt x="2079383" y="2552361"/>
                  <a:pt x="2086376" y="2563822"/>
                  <a:pt x="2085630" y="2580222"/>
                </a:cubicBezTo>
                <a:close/>
              </a:path>
            </a:pathLst>
          </a:custGeom>
          <a:solidFill>
            <a:srgbClr val="000000"/>
          </a:solidFill>
          <a:ln w="9314" cap="flat">
            <a:noFill/>
            <a:prstDash val="solid"/>
            <a:miter/>
          </a:ln>
        </p:spPr>
        <p:txBody>
          <a:bodyPr rtlCol="0" anchor="ctr"/>
          <a:lstStyle/>
          <a:p>
            <a:endParaRPr lang="en-GB" sz="1050"/>
          </a:p>
        </p:txBody>
      </p:sp>
      <p:sp>
        <p:nvSpPr>
          <p:cNvPr id="22" name="!! 3">
            <a:extLst>
              <a:ext uri="{FF2B5EF4-FFF2-40B4-BE49-F238E27FC236}">
                <a16:creationId xmlns:a16="http://schemas.microsoft.com/office/drawing/2014/main" id="{9F534B71-543D-6E85-3019-030ABEBE6960}"/>
              </a:ext>
            </a:extLst>
          </p:cNvPr>
          <p:cNvSpPr/>
          <p:nvPr/>
        </p:nvSpPr>
        <p:spPr>
          <a:xfrm>
            <a:off x="228934" y="7271578"/>
            <a:ext cx="1402799" cy="805403"/>
          </a:xfrm>
          <a:custGeom>
            <a:avLst/>
            <a:gdLst>
              <a:gd name="connsiteX0" fmla="*/ 826079 w 1870399"/>
              <a:gd name="connsiteY0" fmla="*/ 561925 h 1073870"/>
              <a:gd name="connsiteX1" fmla="*/ 724396 w 1870399"/>
              <a:gd name="connsiteY1" fmla="*/ 574701 h 1073870"/>
              <a:gd name="connsiteX2" fmla="*/ 527941 w 1870399"/>
              <a:gd name="connsiteY2" fmla="*/ 572153 h 1073870"/>
              <a:gd name="connsiteX3" fmla="*/ 431249 w 1870399"/>
              <a:gd name="connsiteY3" fmla="*/ 564229 h 1073870"/>
              <a:gd name="connsiteX4" fmla="*/ 431249 w 1870399"/>
              <a:gd name="connsiteY4" fmla="*/ 553757 h 1073870"/>
              <a:gd name="connsiteX5" fmla="*/ 464725 w 1870399"/>
              <a:gd name="connsiteY5" fmla="*/ 556969 h 1073870"/>
              <a:gd name="connsiteX6" fmla="*/ 633394 w 1870399"/>
              <a:gd name="connsiteY6" fmla="*/ 565800 h 1073870"/>
              <a:gd name="connsiteX7" fmla="*/ 734519 w 1870399"/>
              <a:gd name="connsiteY7" fmla="*/ 563636 h 1073870"/>
              <a:gd name="connsiteX8" fmla="*/ 823322 w 1870399"/>
              <a:gd name="connsiteY8" fmla="*/ 551802 h 1073870"/>
              <a:gd name="connsiteX9" fmla="*/ 826079 w 1870399"/>
              <a:gd name="connsiteY9" fmla="*/ 561925 h 1073870"/>
              <a:gd name="connsiteX10" fmla="*/ 747539 w 1870399"/>
              <a:gd name="connsiteY10" fmla="*/ 107125 h 1073870"/>
              <a:gd name="connsiteX11" fmla="*/ 647601 w 1870399"/>
              <a:gd name="connsiteY11" fmla="*/ 123357 h 1073870"/>
              <a:gd name="connsiteX12" fmla="*/ 620095 w 1870399"/>
              <a:gd name="connsiteY12" fmla="*/ 150794 h 1073870"/>
              <a:gd name="connsiteX13" fmla="*/ 570911 w 1870399"/>
              <a:gd name="connsiteY13" fmla="*/ 61049 h 1073870"/>
              <a:gd name="connsiteX14" fmla="*/ 449017 w 1870399"/>
              <a:gd name="connsiteY14" fmla="*/ 12773 h 1073870"/>
              <a:gd name="connsiteX15" fmla="*/ 222158 w 1870399"/>
              <a:gd name="connsiteY15" fmla="*/ 128035 h 1073870"/>
              <a:gd name="connsiteX16" fmla="*/ 192766 w 1870399"/>
              <a:gd name="connsiteY16" fmla="*/ 246892 h 1073870"/>
              <a:gd name="connsiteX17" fmla="*/ 81414 w 1870399"/>
              <a:gd name="connsiteY17" fmla="*/ 253873 h 1073870"/>
              <a:gd name="connsiteX18" fmla="*/ 18791 w 1870399"/>
              <a:gd name="connsiteY18" fmla="*/ 355836 h 1073870"/>
              <a:gd name="connsiteX19" fmla="*/ 31148 w 1870399"/>
              <a:gd name="connsiteY19" fmla="*/ 419227 h 1073870"/>
              <a:gd name="connsiteX20" fmla="*/ 4584 w 1870399"/>
              <a:gd name="connsiteY20" fmla="*/ 437448 h 1073870"/>
              <a:gd name="connsiteX21" fmla="*/ 10169 w 1870399"/>
              <a:gd name="connsiteY21" fmla="*/ 482164 h 1073870"/>
              <a:gd name="connsiteX22" fmla="*/ 55408 w 1870399"/>
              <a:gd name="connsiteY22" fmla="*/ 511101 h 1073870"/>
              <a:gd name="connsiteX23" fmla="*/ 118729 w 1870399"/>
              <a:gd name="connsiteY23" fmla="*/ 532464 h 1073870"/>
              <a:gd name="connsiteX24" fmla="*/ 193744 w 1870399"/>
              <a:gd name="connsiteY24" fmla="*/ 548277 h 1073870"/>
              <a:gd name="connsiteX25" fmla="*/ 196536 w 1870399"/>
              <a:gd name="connsiteY25" fmla="*/ 538189 h 1073870"/>
              <a:gd name="connsiteX26" fmla="*/ 81100 w 1870399"/>
              <a:gd name="connsiteY26" fmla="*/ 509775 h 1073870"/>
              <a:gd name="connsiteX27" fmla="*/ 32963 w 1870399"/>
              <a:gd name="connsiteY27" fmla="*/ 488342 h 1073870"/>
              <a:gd name="connsiteX28" fmla="*/ 10309 w 1870399"/>
              <a:gd name="connsiteY28" fmla="*/ 453784 h 1073870"/>
              <a:gd name="connsiteX29" fmla="*/ 36768 w 1870399"/>
              <a:gd name="connsiteY29" fmla="*/ 430467 h 1073870"/>
              <a:gd name="connsiteX30" fmla="*/ 43296 w 1870399"/>
              <a:gd name="connsiteY30" fmla="*/ 422159 h 1073870"/>
              <a:gd name="connsiteX31" fmla="*/ 42667 w 1870399"/>
              <a:gd name="connsiteY31" fmla="*/ 418878 h 1073870"/>
              <a:gd name="connsiteX32" fmla="*/ 42702 w 1870399"/>
              <a:gd name="connsiteY32" fmla="*/ 307804 h 1073870"/>
              <a:gd name="connsiteX33" fmla="*/ 134053 w 1870399"/>
              <a:gd name="connsiteY33" fmla="*/ 248533 h 1073870"/>
              <a:gd name="connsiteX34" fmla="*/ 196885 w 1870399"/>
              <a:gd name="connsiteY34" fmla="*/ 260157 h 1073870"/>
              <a:gd name="connsiteX35" fmla="*/ 204565 w 1870399"/>
              <a:gd name="connsiteY35" fmla="*/ 254257 h 1073870"/>
              <a:gd name="connsiteX36" fmla="*/ 305341 w 1870399"/>
              <a:gd name="connsiteY36" fmla="*/ 61747 h 1073870"/>
              <a:gd name="connsiteX37" fmla="*/ 551782 w 1870399"/>
              <a:gd name="connsiteY37" fmla="*/ 58535 h 1073870"/>
              <a:gd name="connsiteX38" fmla="*/ 611228 w 1870399"/>
              <a:gd name="connsiteY38" fmla="*/ 168666 h 1073870"/>
              <a:gd name="connsiteX39" fmla="*/ 621526 w 1870399"/>
              <a:gd name="connsiteY39" fmla="*/ 170062 h 1073870"/>
              <a:gd name="connsiteX40" fmla="*/ 784505 w 1870399"/>
              <a:gd name="connsiteY40" fmla="*/ 133724 h 1073870"/>
              <a:gd name="connsiteX41" fmla="*/ 834108 w 1870399"/>
              <a:gd name="connsiteY41" fmla="*/ 188179 h 1073870"/>
              <a:gd name="connsiteX42" fmla="*/ 843149 w 1870399"/>
              <a:gd name="connsiteY42" fmla="*/ 182908 h 1073870"/>
              <a:gd name="connsiteX43" fmla="*/ 747539 w 1870399"/>
              <a:gd name="connsiteY43" fmla="*/ 107125 h 1073870"/>
              <a:gd name="connsiteX44" fmla="*/ 1659408 w 1870399"/>
              <a:gd name="connsiteY44" fmla="*/ 276004 h 1073870"/>
              <a:gd name="connsiteX45" fmla="*/ 1447000 w 1870399"/>
              <a:gd name="connsiteY45" fmla="*/ 285813 h 1073870"/>
              <a:gd name="connsiteX46" fmla="*/ 1256165 w 1870399"/>
              <a:gd name="connsiteY46" fmla="*/ 294261 h 1073870"/>
              <a:gd name="connsiteX47" fmla="*/ 1219618 w 1870399"/>
              <a:gd name="connsiteY47" fmla="*/ 289862 h 1073870"/>
              <a:gd name="connsiteX48" fmla="*/ 1205236 w 1870399"/>
              <a:gd name="connsiteY48" fmla="*/ 265323 h 1073870"/>
              <a:gd name="connsiteX49" fmla="*/ 1220770 w 1870399"/>
              <a:gd name="connsiteY49" fmla="*/ 237956 h 1073870"/>
              <a:gd name="connsiteX50" fmla="*/ 1255711 w 1870399"/>
              <a:gd name="connsiteY50" fmla="*/ 221759 h 1073870"/>
              <a:gd name="connsiteX51" fmla="*/ 1255537 w 1870399"/>
              <a:gd name="connsiteY51" fmla="*/ 208948 h 1073870"/>
              <a:gd name="connsiteX52" fmla="*/ 1256863 w 1870399"/>
              <a:gd name="connsiteY52" fmla="*/ 203817 h 1073870"/>
              <a:gd name="connsiteX53" fmla="*/ 1257317 w 1870399"/>
              <a:gd name="connsiteY53" fmla="*/ 198791 h 1073870"/>
              <a:gd name="connsiteX54" fmla="*/ 1274247 w 1870399"/>
              <a:gd name="connsiteY54" fmla="*/ 159730 h 1073870"/>
              <a:gd name="connsiteX55" fmla="*/ 1328667 w 1870399"/>
              <a:gd name="connsiteY55" fmla="*/ 158473 h 1073870"/>
              <a:gd name="connsiteX56" fmla="*/ 1343118 w 1870399"/>
              <a:gd name="connsiteY56" fmla="*/ 77839 h 1073870"/>
              <a:gd name="connsiteX57" fmla="*/ 1399143 w 1870399"/>
              <a:gd name="connsiteY57" fmla="*/ 17310 h 1073870"/>
              <a:gd name="connsiteX58" fmla="*/ 1480057 w 1870399"/>
              <a:gd name="connsiteY58" fmla="*/ 1114 h 1073870"/>
              <a:gd name="connsiteX59" fmla="*/ 1598216 w 1870399"/>
              <a:gd name="connsiteY59" fmla="*/ 95851 h 1073870"/>
              <a:gd name="connsiteX60" fmla="*/ 1643455 w 1870399"/>
              <a:gd name="connsiteY60" fmla="*/ 74488 h 1073870"/>
              <a:gd name="connsiteX61" fmla="*/ 1741264 w 1870399"/>
              <a:gd name="connsiteY61" fmla="*/ 97177 h 1073870"/>
              <a:gd name="connsiteX62" fmla="*/ 1782873 w 1870399"/>
              <a:gd name="connsiteY62" fmla="*/ 179138 h 1073870"/>
              <a:gd name="connsiteX63" fmla="*/ 1792333 w 1870399"/>
              <a:gd name="connsiteY63" fmla="*/ 175787 h 1073870"/>
              <a:gd name="connsiteX64" fmla="*/ 1860540 w 1870399"/>
              <a:gd name="connsiteY64" fmla="*/ 194148 h 1073870"/>
              <a:gd name="connsiteX65" fmla="*/ 1848323 w 1870399"/>
              <a:gd name="connsiteY65" fmla="*/ 260122 h 1073870"/>
              <a:gd name="connsiteX66" fmla="*/ 1813416 w 1870399"/>
              <a:gd name="connsiteY66" fmla="*/ 268744 h 1073870"/>
              <a:gd name="connsiteX67" fmla="*/ 1764791 w 1870399"/>
              <a:gd name="connsiteY67" fmla="*/ 271117 h 1073870"/>
              <a:gd name="connsiteX68" fmla="*/ 1659408 w 1870399"/>
              <a:gd name="connsiteY68" fmla="*/ 276004 h 1073870"/>
              <a:gd name="connsiteX69" fmla="*/ 1475694 w 1870399"/>
              <a:gd name="connsiteY69" fmla="*/ 274050 h 1073870"/>
              <a:gd name="connsiteX70" fmla="*/ 1670718 w 1870399"/>
              <a:gd name="connsiteY70" fmla="*/ 265044 h 1073870"/>
              <a:gd name="connsiteX71" fmla="*/ 1767339 w 1870399"/>
              <a:gd name="connsiteY71" fmla="*/ 260576 h 1073870"/>
              <a:gd name="connsiteX72" fmla="*/ 1812160 w 1870399"/>
              <a:gd name="connsiteY72" fmla="*/ 258411 h 1073870"/>
              <a:gd name="connsiteX73" fmla="*/ 1843471 w 1870399"/>
              <a:gd name="connsiteY73" fmla="*/ 250837 h 1073870"/>
              <a:gd name="connsiteX74" fmla="*/ 1860226 w 1870399"/>
              <a:gd name="connsiteY74" fmla="*/ 223505 h 1073870"/>
              <a:gd name="connsiteX75" fmla="*/ 1844134 w 1870399"/>
              <a:gd name="connsiteY75" fmla="*/ 192612 h 1073870"/>
              <a:gd name="connsiteX76" fmla="*/ 1780464 w 1870399"/>
              <a:gd name="connsiteY76" fmla="*/ 191774 h 1073870"/>
              <a:gd name="connsiteX77" fmla="*/ 1772575 w 1870399"/>
              <a:gd name="connsiteY77" fmla="*/ 187236 h 1073870"/>
              <a:gd name="connsiteX78" fmla="*/ 1760219 w 1870399"/>
              <a:gd name="connsiteY78" fmla="*/ 137110 h 1073870"/>
              <a:gd name="connsiteX79" fmla="*/ 1687508 w 1870399"/>
              <a:gd name="connsiteY79" fmla="*/ 83424 h 1073870"/>
              <a:gd name="connsiteX80" fmla="*/ 1599159 w 1870399"/>
              <a:gd name="connsiteY80" fmla="*/ 108626 h 1073870"/>
              <a:gd name="connsiteX81" fmla="*/ 1590397 w 1870399"/>
              <a:gd name="connsiteY81" fmla="*/ 106323 h 1073870"/>
              <a:gd name="connsiteX82" fmla="*/ 1541423 w 1870399"/>
              <a:gd name="connsiteY82" fmla="*/ 36788 h 1073870"/>
              <a:gd name="connsiteX83" fmla="*/ 1469480 w 1870399"/>
              <a:gd name="connsiteY83" fmla="*/ 10643 h 1073870"/>
              <a:gd name="connsiteX84" fmla="*/ 1396455 w 1870399"/>
              <a:gd name="connsiteY84" fmla="*/ 31448 h 1073870"/>
              <a:gd name="connsiteX85" fmla="*/ 1340640 w 1870399"/>
              <a:gd name="connsiteY85" fmla="*/ 166781 h 1073870"/>
              <a:gd name="connsiteX86" fmla="*/ 1340640 w 1870399"/>
              <a:gd name="connsiteY86" fmla="*/ 166886 h 1073870"/>
              <a:gd name="connsiteX87" fmla="*/ 1340709 w 1870399"/>
              <a:gd name="connsiteY87" fmla="*/ 167375 h 1073870"/>
              <a:gd name="connsiteX88" fmla="*/ 1339592 w 1870399"/>
              <a:gd name="connsiteY88" fmla="*/ 171214 h 1073870"/>
              <a:gd name="connsiteX89" fmla="*/ 1334007 w 1870399"/>
              <a:gd name="connsiteY89" fmla="*/ 173169 h 1073870"/>
              <a:gd name="connsiteX90" fmla="*/ 1331948 w 1870399"/>
              <a:gd name="connsiteY90" fmla="*/ 172122 h 1073870"/>
              <a:gd name="connsiteX91" fmla="*/ 1295505 w 1870399"/>
              <a:gd name="connsiteY91" fmla="*/ 161021 h 1073870"/>
              <a:gd name="connsiteX92" fmla="*/ 1270337 w 1870399"/>
              <a:gd name="connsiteY92" fmla="*/ 186643 h 1073870"/>
              <a:gd name="connsiteX93" fmla="*/ 1268278 w 1870399"/>
              <a:gd name="connsiteY93" fmla="*/ 195230 h 1073870"/>
              <a:gd name="connsiteX94" fmla="*/ 1267719 w 1870399"/>
              <a:gd name="connsiteY94" fmla="*/ 198651 h 1073870"/>
              <a:gd name="connsiteX95" fmla="*/ 1267475 w 1870399"/>
              <a:gd name="connsiteY95" fmla="*/ 200641 h 1073870"/>
              <a:gd name="connsiteX96" fmla="*/ 1267231 w 1870399"/>
              <a:gd name="connsiteY96" fmla="*/ 204027 h 1073870"/>
              <a:gd name="connsiteX97" fmla="*/ 1265799 w 1870399"/>
              <a:gd name="connsiteY97" fmla="*/ 210205 h 1073870"/>
              <a:gd name="connsiteX98" fmla="*/ 1267126 w 1870399"/>
              <a:gd name="connsiteY98" fmla="*/ 224342 h 1073870"/>
              <a:gd name="connsiteX99" fmla="*/ 1263461 w 1870399"/>
              <a:gd name="connsiteY99" fmla="*/ 230800 h 1073870"/>
              <a:gd name="connsiteX100" fmla="*/ 1244018 w 1870399"/>
              <a:gd name="connsiteY100" fmla="*/ 236525 h 1073870"/>
              <a:gd name="connsiteX101" fmla="*/ 1226529 w 1870399"/>
              <a:gd name="connsiteY101" fmla="*/ 246578 h 1073870"/>
              <a:gd name="connsiteX102" fmla="*/ 1216825 w 1870399"/>
              <a:gd name="connsiteY102" fmla="*/ 257539 h 1073870"/>
              <a:gd name="connsiteX103" fmla="*/ 1222725 w 1870399"/>
              <a:gd name="connsiteY103" fmla="*/ 279495 h 1073870"/>
              <a:gd name="connsiteX104" fmla="*/ 1236687 w 1870399"/>
              <a:gd name="connsiteY104" fmla="*/ 283789 h 1073870"/>
              <a:gd name="connsiteX105" fmla="*/ 1255397 w 1870399"/>
              <a:gd name="connsiteY105" fmla="*/ 283858 h 1073870"/>
              <a:gd name="connsiteX106" fmla="*/ 1281542 w 1870399"/>
              <a:gd name="connsiteY106" fmla="*/ 283055 h 1073870"/>
              <a:gd name="connsiteX107" fmla="*/ 1475694 w 1870399"/>
              <a:gd name="connsiteY107" fmla="*/ 274050 h 1073870"/>
              <a:gd name="connsiteX108" fmla="*/ 1825983 w 1870399"/>
              <a:gd name="connsiteY108" fmla="*/ 985449 h 1073870"/>
              <a:gd name="connsiteX109" fmla="*/ 1743568 w 1870399"/>
              <a:gd name="connsiteY109" fmla="*/ 992640 h 1073870"/>
              <a:gd name="connsiteX110" fmla="*/ 1717388 w 1870399"/>
              <a:gd name="connsiteY110" fmla="*/ 920138 h 1073870"/>
              <a:gd name="connsiteX111" fmla="*/ 1627922 w 1870399"/>
              <a:gd name="connsiteY111" fmla="*/ 879891 h 1073870"/>
              <a:gd name="connsiteX112" fmla="*/ 1592910 w 1870399"/>
              <a:gd name="connsiteY112" fmla="*/ 912878 h 1073870"/>
              <a:gd name="connsiteX113" fmla="*/ 1602999 w 1870399"/>
              <a:gd name="connsiteY113" fmla="*/ 915670 h 1073870"/>
              <a:gd name="connsiteX114" fmla="*/ 1628446 w 1870399"/>
              <a:gd name="connsiteY114" fmla="*/ 890712 h 1073870"/>
              <a:gd name="connsiteX115" fmla="*/ 1669356 w 1870399"/>
              <a:gd name="connsiteY115" fmla="*/ 894377 h 1073870"/>
              <a:gd name="connsiteX116" fmla="*/ 1706427 w 1870399"/>
              <a:gd name="connsiteY116" fmla="*/ 923489 h 1073870"/>
              <a:gd name="connsiteX117" fmla="*/ 1729570 w 1870399"/>
              <a:gd name="connsiteY117" fmla="*/ 961573 h 1073870"/>
              <a:gd name="connsiteX118" fmla="*/ 1728314 w 1870399"/>
              <a:gd name="connsiteY118" fmla="*/ 1008069 h 1073870"/>
              <a:gd name="connsiteX119" fmla="*/ 1737355 w 1870399"/>
              <a:gd name="connsiteY119" fmla="*/ 1013339 h 1073870"/>
              <a:gd name="connsiteX120" fmla="*/ 1816802 w 1870399"/>
              <a:gd name="connsiteY120" fmla="*/ 992500 h 1073870"/>
              <a:gd name="connsiteX121" fmla="*/ 1847974 w 1870399"/>
              <a:gd name="connsiteY121" fmla="*/ 1022729 h 1073870"/>
              <a:gd name="connsiteX122" fmla="*/ 1854711 w 1870399"/>
              <a:gd name="connsiteY122" fmla="*/ 1043778 h 1073870"/>
              <a:gd name="connsiteX123" fmla="*/ 1848393 w 1870399"/>
              <a:gd name="connsiteY123" fmla="*/ 1061965 h 1073870"/>
              <a:gd name="connsiteX124" fmla="*/ 1827414 w 1870399"/>
              <a:gd name="connsiteY124" fmla="*/ 1062767 h 1073870"/>
              <a:gd name="connsiteX125" fmla="*/ 1800466 w 1870399"/>
              <a:gd name="connsiteY125" fmla="*/ 1060359 h 1073870"/>
              <a:gd name="connsiteX126" fmla="*/ 1744859 w 1870399"/>
              <a:gd name="connsiteY126" fmla="*/ 1054495 h 1073870"/>
              <a:gd name="connsiteX127" fmla="*/ 1632041 w 1870399"/>
              <a:gd name="connsiteY127" fmla="*/ 1041090 h 1073870"/>
              <a:gd name="connsiteX128" fmla="*/ 1508750 w 1870399"/>
              <a:gd name="connsiteY128" fmla="*/ 1028245 h 1073870"/>
              <a:gd name="connsiteX129" fmla="*/ 1508750 w 1870399"/>
              <a:gd name="connsiteY129" fmla="*/ 1038717 h 1073870"/>
              <a:gd name="connsiteX130" fmla="*/ 1751143 w 1870399"/>
              <a:gd name="connsiteY130" fmla="*/ 1065665 h 1073870"/>
              <a:gd name="connsiteX131" fmla="*/ 1811043 w 1870399"/>
              <a:gd name="connsiteY131" fmla="*/ 1071808 h 1073870"/>
              <a:gd name="connsiteX132" fmla="*/ 1837712 w 1870399"/>
              <a:gd name="connsiteY132" fmla="*/ 1073868 h 1073870"/>
              <a:gd name="connsiteX133" fmla="*/ 1859109 w 1870399"/>
              <a:gd name="connsiteY133" fmla="*/ 1067480 h 1073870"/>
              <a:gd name="connsiteX134" fmla="*/ 1858656 w 1870399"/>
              <a:gd name="connsiteY134" fmla="*/ 1020809 h 1073870"/>
              <a:gd name="connsiteX135" fmla="*/ 1825983 w 1870399"/>
              <a:gd name="connsiteY135" fmla="*/ 985449 h 1073870"/>
              <a:gd name="connsiteX136" fmla="*/ 79215 w 1870399"/>
              <a:gd name="connsiteY136" fmla="*/ 339465 h 1073870"/>
              <a:gd name="connsiteX137" fmla="*/ 86615 w 1870399"/>
              <a:gd name="connsiteY137" fmla="*/ 346865 h 1073870"/>
              <a:gd name="connsiteX138" fmla="*/ 174824 w 1870399"/>
              <a:gd name="connsiteY138" fmla="*/ 315693 h 1073870"/>
              <a:gd name="connsiteX139" fmla="*/ 177617 w 1870399"/>
              <a:gd name="connsiteY139" fmla="*/ 305605 h 1073870"/>
              <a:gd name="connsiteX140" fmla="*/ 79215 w 1870399"/>
              <a:gd name="connsiteY140" fmla="*/ 339465 h 1073870"/>
              <a:gd name="connsiteX141" fmla="*/ 1700702 w 1870399"/>
              <a:gd name="connsiteY141" fmla="*/ 143673 h 1073870"/>
              <a:gd name="connsiteX142" fmla="*/ 1745697 w 1870399"/>
              <a:gd name="connsiteY142" fmla="*/ 200047 h 1073870"/>
              <a:gd name="connsiteX143" fmla="*/ 1755785 w 1870399"/>
              <a:gd name="connsiteY143" fmla="*/ 197255 h 1073870"/>
              <a:gd name="connsiteX144" fmla="*/ 1706008 w 1870399"/>
              <a:gd name="connsiteY144" fmla="*/ 134632 h 1073870"/>
              <a:gd name="connsiteX145" fmla="*/ 1698852 w 1870399"/>
              <a:gd name="connsiteY145" fmla="*/ 136517 h 1073870"/>
              <a:gd name="connsiteX146" fmla="*/ 1700702 w 1870399"/>
              <a:gd name="connsiteY146" fmla="*/ 143673 h 1073870"/>
              <a:gd name="connsiteX147" fmla="*/ 371000 w 1870399"/>
              <a:gd name="connsiteY147" fmla="*/ 77874 h 1073870"/>
              <a:gd name="connsiteX148" fmla="*/ 313230 w 1870399"/>
              <a:gd name="connsiteY148" fmla="*/ 116620 h 1073870"/>
              <a:gd name="connsiteX149" fmla="*/ 320630 w 1870399"/>
              <a:gd name="connsiteY149" fmla="*/ 124020 h 1073870"/>
              <a:gd name="connsiteX150" fmla="*/ 376271 w 1870399"/>
              <a:gd name="connsiteY150" fmla="*/ 86914 h 1073870"/>
              <a:gd name="connsiteX151" fmla="*/ 371000 w 1870399"/>
              <a:gd name="connsiteY151" fmla="*/ 77874 h 1073870"/>
              <a:gd name="connsiteX152" fmla="*/ 387406 w 1870399"/>
              <a:gd name="connsiteY152" fmla="*/ 105206 h 1073870"/>
              <a:gd name="connsiteX153" fmla="*/ 360249 w 1870399"/>
              <a:gd name="connsiteY153" fmla="*/ 121193 h 1073870"/>
              <a:gd name="connsiteX154" fmla="*/ 358364 w 1870399"/>
              <a:gd name="connsiteY154" fmla="*/ 128349 h 1073870"/>
              <a:gd name="connsiteX155" fmla="*/ 365520 w 1870399"/>
              <a:gd name="connsiteY155" fmla="*/ 130234 h 1073870"/>
              <a:gd name="connsiteX156" fmla="*/ 392677 w 1870399"/>
              <a:gd name="connsiteY156" fmla="*/ 114246 h 1073870"/>
              <a:gd name="connsiteX157" fmla="*/ 394562 w 1870399"/>
              <a:gd name="connsiteY157" fmla="*/ 107091 h 1073870"/>
              <a:gd name="connsiteX158" fmla="*/ 387406 w 1870399"/>
              <a:gd name="connsiteY158" fmla="*/ 105206 h 107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1870399" h="1073870">
                <a:moveTo>
                  <a:pt x="826079" y="561925"/>
                </a:moveTo>
                <a:cubicBezTo>
                  <a:pt x="792778" y="569675"/>
                  <a:pt x="758465" y="572886"/>
                  <a:pt x="724396" y="574701"/>
                </a:cubicBezTo>
                <a:cubicBezTo>
                  <a:pt x="658981" y="578227"/>
                  <a:pt x="593251" y="576237"/>
                  <a:pt x="527941" y="572153"/>
                </a:cubicBezTo>
                <a:cubicBezTo>
                  <a:pt x="495687" y="570163"/>
                  <a:pt x="463398" y="567755"/>
                  <a:pt x="431249" y="564229"/>
                </a:cubicBezTo>
                <a:cubicBezTo>
                  <a:pt x="424617" y="563496"/>
                  <a:pt x="424547" y="553024"/>
                  <a:pt x="431249" y="553757"/>
                </a:cubicBezTo>
                <a:cubicBezTo>
                  <a:pt x="442384" y="554979"/>
                  <a:pt x="453555" y="555991"/>
                  <a:pt x="464725" y="556969"/>
                </a:cubicBezTo>
                <a:cubicBezTo>
                  <a:pt x="520820" y="561891"/>
                  <a:pt x="577090" y="565067"/>
                  <a:pt x="633394" y="565800"/>
                </a:cubicBezTo>
                <a:cubicBezTo>
                  <a:pt x="667114" y="566254"/>
                  <a:pt x="700869" y="565800"/>
                  <a:pt x="734519" y="563636"/>
                </a:cubicBezTo>
                <a:cubicBezTo>
                  <a:pt x="764294" y="561716"/>
                  <a:pt x="794209" y="558574"/>
                  <a:pt x="823322" y="551802"/>
                </a:cubicBezTo>
                <a:cubicBezTo>
                  <a:pt x="829884" y="550301"/>
                  <a:pt x="832642" y="560390"/>
                  <a:pt x="826079" y="561925"/>
                </a:cubicBezTo>
                <a:close/>
                <a:moveTo>
                  <a:pt x="747539" y="107125"/>
                </a:moveTo>
                <a:cubicBezTo>
                  <a:pt x="714098" y="99830"/>
                  <a:pt x="676574" y="104298"/>
                  <a:pt x="647601" y="123357"/>
                </a:cubicBezTo>
                <a:cubicBezTo>
                  <a:pt x="636501" y="130653"/>
                  <a:pt x="627251" y="139938"/>
                  <a:pt x="620095" y="150794"/>
                </a:cubicBezTo>
                <a:cubicBezTo>
                  <a:pt x="614789" y="116376"/>
                  <a:pt x="596463" y="84750"/>
                  <a:pt x="570911" y="61049"/>
                </a:cubicBezTo>
                <a:cubicBezTo>
                  <a:pt x="537680" y="30191"/>
                  <a:pt x="493977" y="14623"/>
                  <a:pt x="449017" y="12773"/>
                </a:cubicBezTo>
                <a:cubicBezTo>
                  <a:pt x="360668" y="9142"/>
                  <a:pt x="270678" y="53753"/>
                  <a:pt x="222158" y="128035"/>
                </a:cubicBezTo>
                <a:cubicBezTo>
                  <a:pt x="199154" y="163290"/>
                  <a:pt x="187181" y="205109"/>
                  <a:pt x="192766" y="246892"/>
                </a:cubicBezTo>
                <a:cubicBezTo>
                  <a:pt x="157057" y="232371"/>
                  <a:pt x="115239" y="235233"/>
                  <a:pt x="81414" y="253873"/>
                </a:cubicBezTo>
                <a:cubicBezTo>
                  <a:pt x="44099" y="274434"/>
                  <a:pt x="21514" y="313738"/>
                  <a:pt x="18791" y="355836"/>
                </a:cubicBezTo>
                <a:cubicBezTo>
                  <a:pt x="17395" y="377618"/>
                  <a:pt x="21584" y="399609"/>
                  <a:pt x="31148" y="419227"/>
                </a:cubicBezTo>
                <a:cubicBezTo>
                  <a:pt x="20083" y="419471"/>
                  <a:pt x="10134" y="427011"/>
                  <a:pt x="4584" y="437448"/>
                </a:cubicBezTo>
                <a:cubicBezTo>
                  <a:pt x="-3514" y="452737"/>
                  <a:pt x="-407" y="468969"/>
                  <a:pt x="10169" y="482164"/>
                </a:cubicBezTo>
                <a:cubicBezTo>
                  <a:pt x="21549" y="496371"/>
                  <a:pt x="38932" y="504329"/>
                  <a:pt x="55408" y="511101"/>
                </a:cubicBezTo>
                <a:cubicBezTo>
                  <a:pt x="76038" y="519549"/>
                  <a:pt x="97227" y="526600"/>
                  <a:pt x="118729" y="532464"/>
                </a:cubicBezTo>
                <a:cubicBezTo>
                  <a:pt x="143408" y="539166"/>
                  <a:pt x="168506" y="544263"/>
                  <a:pt x="193744" y="548277"/>
                </a:cubicBezTo>
                <a:cubicBezTo>
                  <a:pt x="200341" y="549324"/>
                  <a:pt x="203169" y="539236"/>
                  <a:pt x="196536" y="538189"/>
                </a:cubicBezTo>
                <a:cubicBezTo>
                  <a:pt x="157336" y="532010"/>
                  <a:pt x="118520" y="523074"/>
                  <a:pt x="81100" y="509775"/>
                </a:cubicBezTo>
                <a:cubicBezTo>
                  <a:pt x="64659" y="503945"/>
                  <a:pt x="47659" y="497872"/>
                  <a:pt x="32963" y="488342"/>
                </a:cubicBezTo>
                <a:cubicBezTo>
                  <a:pt x="21514" y="480907"/>
                  <a:pt x="8982" y="468655"/>
                  <a:pt x="10309" y="453784"/>
                </a:cubicBezTo>
                <a:cubicBezTo>
                  <a:pt x="11356" y="442160"/>
                  <a:pt x="23015" y="424602"/>
                  <a:pt x="36768" y="430467"/>
                </a:cubicBezTo>
                <a:cubicBezTo>
                  <a:pt x="42423" y="432875"/>
                  <a:pt x="47380" y="425440"/>
                  <a:pt x="43296" y="422159"/>
                </a:cubicBezTo>
                <a:cubicBezTo>
                  <a:pt x="43470" y="421147"/>
                  <a:pt x="43296" y="420030"/>
                  <a:pt x="42667" y="418878"/>
                </a:cubicBezTo>
                <a:cubicBezTo>
                  <a:pt x="24132" y="384913"/>
                  <a:pt x="24760" y="341908"/>
                  <a:pt x="42702" y="307804"/>
                </a:cubicBezTo>
                <a:cubicBezTo>
                  <a:pt x="60679" y="273596"/>
                  <a:pt x="95795" y="251919"/>
                  <a:pt x="134053" y="248533"/>
                </a:cubicBezTo>
                <a:cubicBezTo>
                  <a:pt x="155626" y="246613"/>
                  <a:pt x="177547" y="250278"/>
                  <a:pt x="196885" y="260157"/>
                </a:cubicBezTo>
                <a:cubicBezTo>
                  <a:pt x="201074" y="262286"/>
                  <a:pt x="205507" y="258795"/>
                  <a:pt x="204565" y="254257"/>
                </a:cubicBezTo>
                <a:cubicBezTo>
                  <a:pt x="188682" y="175822"/>
                  <a:pt x="241496" y="101645"/>
                  <a:pt x="305341" y="61747"/>
                </a:cubicBezTo>
                <a:cubicBezTo>
                  <a:pt x="377179" y="16892"/>
                  <a:pt x="481271" y="4535"/>
                  <a:pt x="551782" y="58535"/>
                </a:cubicBezTo>
                <a:cubicBezTo>
                  <a:pt x="585991" y="84715"/>
                  <a:pt x="610391" y="124963"/>
                  <a:pt x="611228" y="168666"/>
                </a:cubicBezTo>
                <a:cubicBezTo>
                  <a:pt x="611333" y="174914"/>
                  <a:pt x="619397" y="175298"/>
                  <a:pt x="621526" y="170062"/>
                </a:cubicBezTo>
                <a:cubicBezTo>
                  <a:pt x="646519" y="108347"/>
                  <a:pt x="734344" y="100668"/>
                  <a:pt x="784505" y="133724"/>
                </a:cubicBezTo>
                <a:cubicBezTo>
                  <a:pt x="805275" y="147408"/>
                  <a:pt x="821716" y="166746"/>
                  <a:pt x="834108" y="188179"/>
                </a:cubicBezTo>
                <a:cubicBezTo>
                  <a:pt x="837459" y="194008"/>
                  <a:pt x="846535" y="188737"/>
                  <a:pt x="843149" y="182908"/>
                </a:cubicBezTo>
                <a:cubicBezTo>
                  <a:pt x="822100" y="146430"/>
                  <a:pt x="789392" y="116271"/>
                  <a:pt x="747539" y="107125"/>
                </a:cubicBezTo>
                <a:close/>
                <a:moveTo>
                  <a:pt x="1659408" y="276004"/>
                </a:moveTo>
                <a:cubicBezTo>
                  <a:pt x="1588617" y="279286"/>
                  <a:pt x="1517791" y="282567"/>
                  <a:pt x="1447000" y="285813"/>
                </a:cubicBezTo>
                <a:cubicBezTo>
                  <a:pt x="1383435" y="288745"/>
                  <a:pt x="1319765" y="292725"/>
                  <a:pt x="1256165" y="294261"/>
                </a:cubicBezTo>
                <a:cubicBezTo>
                  <a:pt x="1244332" y="294540"/>
                  <a:pt x="1230264" y="296145"/>
                  <a:pt x="1219618" y="289862"/>
                </a:cubicBezTo>
                <a:cubicBezTo>
                  <a:pt x="1210961" y="284766"/>
                  <a:pt x="1205655" y="275271"/>
                  <a:pt x="1205236" y="265323"/>
                </a:cubicBezTo>
                <a:cubicBezTo>
                  <a:pt x="1204748" y="253385"/>
                  <a:pt x="1211624" y="244693"/>
                  <a:pt x="1220770" y="237956"/>
                </a:cubicBezTo>
                <a:cubicBezTo>
                  <a:pt x="1231172" y="230276"/>
                  <a:pt x="1243145" y="224726"/>
                  <a:pt x="1255711" y="221759"/>
                </a:cubicBezTo>
                <a:cubicBezTo>
                  <a:pt x="1254909" y="217536"/>
                  <a:pt x="1254839" y="213242"/>
                  <a:pt x="1255537" y="208948"/>
                </a:cubicBezTo>
                <a:cubicBezTo>
                  <a:pt x="1255851" y="207133"/>
                  <a:pt x="1256584" y="205458"/>
                  <a:pt x="1256863" y="203817"/>
                </a:cubicBezTo>
                <a:cubicBezTo>
                  <a:pt x="1257178" y="202211"/>
                  <a:pt x="1257108" y="200431"/>
                  <a:pt x="1257317" y="198791"/>
                </a:cubicBezTo>
                <a:cubicBezTo>
                  <a:pt x="1259028" y="184793"/>
                  <a:pt x="1263461" y="169539"/>
                  <a:pt x="1274247" y="159730"/>
                </a:cubicBezTo>
                <a:cubicBezTo>
                  <a:pt x="1289955" y="145418"/>
                  <a:pt x="1311039" y="150026"/>
                  <a:pt x="1328667" y="158473"/>
                </a:cubicBezTo>
                <a:cubicBezTo>
                  <a:pt x="1325071" y="130897"/>
                  <a:pt x="1330586" y="102762"/>
                  <a:pt x="1343118" y="77839"/>
                </a:cubicBezTo>
                <a:cubicBezTo>
                  <a:pt x="1355580" y="53020"/>
                  <a:pt x="1375162" y="31413"/>
                  <a:pt x="1399143" y="17310"/>
                </a:cubicBezTo>
                <a:cubicBezTo>
                  <a:pt x="1423578" y="2964"/>
                  <a:pt x="1451992" y="-2586"/>
                  <a:pt x="1480057" y="1114"/>
                </a:cubicBezTo>
                <a:cubicBezTo>
                  <a:pt x="1532696" y="8060"/>
                  <a:pt x="1581217" y="45131"/>
                  <a:pt x="1598216" y="95851"/>
                </a:cubicBezTo>
                <a:cubicBezTo>
                  <a:pt x="1611516" y="85518"/>
                  <a:pt x="1626979" y="78223"/>
                  <a:pt x="1643455" y="74488"/>
                </a:cubicBezTo>
                <a:cubicBezTo>
                  <a:pt x="1677804" y="66738"/>
                  <a:pt x="1714107" y="74523"/>
                  <a:pt x="1741264" y="97177"/>
                </a:cubicBezTo>
                <a:cubicBezTo>
                  <a:pt x="1765489" y="117388"/>
                  <a:pt x="1780918" y="147687"/>
                  <a:pt x="1782873" y="179138"/>
                </a:cubicBezTo>
                <a:cubicBezTo>
                  <a:pt x="1785945" y="177847"/>
                  <a:pt x="1789121" y="176730"/>
                  <a:pt x="1792333" y="175787"/>
                </a:cubicBezTo>
                <a:cubicBezTo>
                  <a:pt x="1816488" y="168910"/>
                  <a:pt x="1844414" y="173518"/>
                  <a:pt x="1860540" y="194148"/>
                </a:cubicBezTo>
                <a:cubicBezTo>
                  <a:pt x="1877121" y="215371"/>
                  <a:pt x="1872618" y="246927"/>
                  <a:pt x="1848323" y="260122"/>
                </a:cubicBezTo>
                <a:cubicBezTo>
                  <a:pt x="1837642" y="265916"/>
                  <a:pt x="1825389" y="267801"/>
                  <a:pt x="1813416" y="268744"/>
                </a:cubicBezTo>
                <a:cubicBezTo>
                  <a:pt x="1797255" y="270035"/>
                  <a:pt x="1780988" y="270384"/>
                  <a:pt x="1764791" y="271117"/>
                </a:cubicBezTo>
                <a:cubicBezTo>
                  <a:pt x="1729605" y="272758"/>
                  <a:pt x="1694489" y="274399"/>
                  <a:pt x="1659408" y="276004"/>
                </a:cubicBezTo>
                <a:close/>
                <a:moveTo>
                  <a:pt x="1475694" y="274050"/>
                </a:moveTo>
                <a:cubicBezTo>
                  <a:pt x="1540690" y="271048"/>
                  <a:pt x="1605686" y="268046"/>
                  <a:pt x="1670718" y="265044"/>
                </a:cubicBezTo>
                <a:cubicBezTo>
                  <a:pt x="1702937" y="263543"/>
                  <a:pt x="1735155" y="262077"/>
                  <a:pt x="1767339" y="260576"/>
                </a:cubicBezTo>
                <a:cubicBezTo>
                  <a:pt x="1782279" y="259877"/>
                  <a:pt x="1797255" y="259493"/>
                  <a:pt x="1812160" y="258411"/>
                </a:cubicBezTo>
                <a:cubicBezTo>
                  <a:pt x="1822771" y="257643"/>
                  <a:pt x="1834011" y="256142"/>
                  <a:pt x="1843471" y="250837"/>
                </a:cubicBezTo>
                <a:cubicBezTo>
                  <a:pt x="1853454" y="245251"/>
                  <a:pt x="1860017" y="235059"/>
                  <a:pt x="1860226" y="223505"/>
                </a:cubicBezTo>
                <a:cubicBezTo>
                  <a:pt x="1860436" y="211252"/>
                  <a:pt x="1853803" y="199873"/>
                  <a:pt x="1844134" y="192612"/>
                </a:cubicBezTo>
                <a:cubicBezTo>
                  <a:pt x="1825669" y="178789"/>
                  <a:pt x="1799873" y="181616"/>
                  <a:pt x="1780464" y="191774"/>
                </a:cubicBezTo>
                <a:cubicBezTo>
                  <a:pt x="1777043" y="193555"/>
                  <a:pt x="1772541" y="191390"/>
                  <a:pt x="1772575" y="187236"/>
                </a:cubicBezTo>
                <a:cubicBezTo>
                  <a:pt x="1772785" y="169748"/>
                  <a:pt x="1768456" y="152504"/>
                  <a:pt x="1760219" y="137110"/>
                </a:cubicBezTo>
                <a:cubicBezTo>
                  <a:pt x="1745278" y="109185"/>
                  <a:pt x="1718889" y="88869"/>
                  <a:pt x="1687508" y="83424"/>
                </a:cubicBezTo>
                <a:cubicBezTo>
                  <a:pt x="1656336" y="78013"/>
                  <a:pt x="1622651" y="87368"/>
                  <a:pt x="1599159" y="108626"/>
                </a:cubicBezTo>
                <a:cubicBezTo>
                  <a:pt x="1596296" y="111210"/>
                  <a:pt x="1591444" y="110267"/>
                  <a:pt x="1590397" y="106323"/>
                </a:cubicBezTo>
                <a:cubicBezTo>
                  <a:pt x="1582962" y="78188"/>
                  <a:pt x="1564950" y="53683"/>
                  <a:pt x="1541423" y="36788"/>
                </a:cubicBezTo>
                <a:cubicBezTo>
                  <a:pt x="1520479" y="21709"/>
                  <a:pt x="1495381" y="12005"/>
                  <a:pt x="1469480" y="10643"/>
                </a:cubicBezTo>
                <a:cubicBezTo>
                  <a:pt x="1443370" y="9247"/>
                  <a:pt x="1417993" y="16612"/>
                  <a:pt x="1396455" y="31448"/>
                </a:cubicBezTo>
                <a:cubicBezTo>
                  <a:pt x="1354148" y="60630"/>
                  <a:pt x="1329365" y="115957"/>
                  <a:pt x="1340640" y="166781"/>
                </a:cubicBezTo>
                <a:cubicBezTo>
                  <a:pt x="1340640" y="166816"/>
                  <a:pt x="1340640" y="166851"/>
                  <a:pt x="1340640" y="166886"/>
                </a:cubicBezTo>
                <a:cubicBezTo>
                  <a:pt x="1340674" y="167060"/>
                  <a:pt x="1340674" y="167235"/>
                  <a:pt x="1340709" y="167375"/>
                </a:cubicBezTo>
                <a:cubicBezTo>
                  <a:pt x="1340884" y="168945"/>
                  <a:pt x="1340430" y="170237"/>
                  <a:pt x="1339592" y="171214"/>
                </a:cubicBezTo>
                <a:cubicBezTo>
                  <a:pt x="1338371" y="172890"/>
                  <a:pt x="1336311" y="173937"/>
                  <a:pt x="1334007" y="173169"/>
                </a:cubicBezTo>
                <a:cubicBezTo>
                  <a:pt x="1333239" y="172995"/>
                  <a:pt x="1332541" y="172645"/>
                  <a:pt x="1331948" y="172122"/>
                </a:cubicBezTo>
                <a:cubicBezTo>
                  <a:pt x="1321092" y="165839"/>
                  <a:pt x="1308351" y="159730"/>
                  <a:pt x="1295505" y="161021"/>
                </a:cubicBezTo>
                <a:cubicBezTo>
                  <a:pt x="1281682" y="162418"/>
                  <a:pt x="1274003" y="174426"/>
                  <a:pt x="1270337" y="186643"/>
                </a:cubicBezTo>
                <a:cubicBezTo>
                  <a:pt x="1269500" y="189470"/>
                  <a:pt x="1268801" y="192333"/>
                  <a:pt x="1268278" y="195230"/>
                </a:cubicBezTo>
                <a:cubicBezTo>
                  <a:pt x="1268068" y="196382"/>
                  <a:pt x="1267894" y="197499"/>
                  <a:pt x="1267719" y="198651"/>
                </a:cubicBezTo>
                <a:cubicBezTo>
                  <a:pt x="1267684" y="198895"/>
                  <a:pt x="1267545" y="200117"/>
                  <a:pt x="1267475" y="200641"/>
                </a:cubicBezTo>
                <a:cubicBezTo>
                  <a:pt x="1267370" y="201758"/>
                  <a:pt x="1267335" y="202910"/>
                  <a:pt x="1267231" y="204027"/>
                </a:cubicBezTo>
                <a:cubicBezTo>
                  <a:pt x="1266986" y="206121"/>
                  <a:pt x="1266218" y="208111"/>
                  <a:pt x="1265799" y="210205"/>
                </a:cubicBezTo>
                <a:cubicBezTo>
                  <a:pt x="1264857" y="215057"/>
                  <a:pt x="1265450" y="219735"/>
                  <a:pt x="1267126" y="224342"/>
                </a:cubicBezTo>
                <a:cubicBezTo>
                  <a:pt x="1268034" y="226821"/>
                  <a:pt x="1266114" y="230311"/>
                  <a:pt x="1263461" y="230800"/>
                </a:cubicBezTo>
                <a:cubicBezTo>
                  <a:pt x="1256794" y="232022"/>
                  <a:pt x="1250231" y="233837"/>
                  <a:pt x="1244018" y="236525"/>
                </a:cubicBezTo>
                <a:cubicBezTo>
                  <a:pt x="1237839" y="239213"/>
                  <a:pt x="1231940" y="242633"/>
                  <a:pt x="1226529" y="246578"/>
                </a:cubicBezTo>
                <a:cubicBezTo>
                  <a:pt x="1222480" y="249545"/>
                  <a:pt x="1218675" y="252722"/>
                  <a:pt x="1216825" y="257539"/>
                </a:cubicBezTo>
                <a:cubicBezTo>
                  <a:pt x="1213893" y="265148"/>
                  <a:pt x="1216302" y="274399"/>
                  <a:pt x="1222725" y="279495"/>
                </a:cubicBezTo>
                <a:cubicBezTo>
                  <a:pt x="1226809" y="282706"/>
                  <a:pt x="1231661" y="283405"/>
                  <a:pt x="1236687" y="283789"/>
                </a:cubicBezTo>
                <a:cubicBezTo>
                  <a:pt x="1242936" y="284277"/>
                  <a:pt x="1249114" y="284033"/>
                  <a:pt x="1255397" y="283858"/>
                </a:cubicBezTo>
                <a:cubicBezTo>
                  <a:pt x="1264124" y="283614"/>
                  <a:pt x="1272816" y="283439"/>
                  <a:pt x="1281542" y="283055"/>
                </a:cubicBezTo>
                <a:cubicBezTo>
                  <a:pt x="1346294" y="280019"/>
                  <a:pt x="1410977" y="277017"/>
                  <a:pt x="1475694" y="274050"/>
                </a:cubicBezTo>
                <a:close/>
                <a:moveTo>
                  <a:pt x="1825983" y="985449"/>
                </a:moveTo>
                <a:cubicBezTo>
                  <a:pt x="1799558" y="970753"/>
                  <a:pt x="1766851" y="974977"/>
                  <a:pt x="1743568" y="992640"/>
                </a:cubicBezTo>
                <a:cubicBezTo>
                  <a:pt x="1746710" y="966739"/>
                  <a:pt x="1733969" y="940210"/>
                  <a:pt x="1717388" y="920138"/>
                </a:cubicBezTo>
                <a:cubicBezTo>
                  <a:pt x="1696444" y="894761"/>
                  <a:pt x="1662584" y="870047"/>
                  <a:pt x="1627922" y="879891"/>
                </a:cubicBezTo>
                <a:cubicBezTo>
                  <a:pt x="1611690" y="884499"/>
                  <a:pt x="1597379" y="896192"/>
                  <a:pt x="1592910" y="912878"/>
                </a:cubicBezTo>
                <a:cubicBezTo>
                  <a:pt x="1591165" y="919405"/>
                  <a:pt x="1601253" y="922163"/>
                  <a:pt x="1602999" y="915670"/>
                </a:cubicBezTo>
                <a:cubicBezTo>
                  <a:pt x="1606315" y="903348"/>
                  <a:pt x="1616577" y="894622"/>
                  <a:pt x="1628446" y="890712"/>
                </a:cubicBezTo>
                <a:cubicBezTo>
                  <a:pt x="1642094" y="886209"/>
                  <a:pt x="1656511" y="888234"/>
                  <a:pt x="1669356" y="894377"/>
                </a:cubicBezTo>
                <a:cubicBezTo>
                  <a:pt x="1683598" y="901184"/>
                  <a:pt x="1695955" y="911761"/>
                  <a:pt x="1706427" y="923489"/>
                </a:cubicBezTo>
                <a:cubicBezTo>
                  <a:pt x="1716306" y="934555"/>
                  <a:pt x="1724718" y="947505"/>
                  <a:pt x="1729570" y="961573"/>
                </a:cubicBezTo>
                <a:cubicBezTo>
                  <a:pt x="1734841" y="976792"/>
                  <a:pt x="1735714" y="993373"/>
                  <a:pt x="1728314" y="1008069"/>
                </a:cubicBezTo>
                <a:cubicBezTo>
                  <a:pt x="1725207" y="1014177"/>
                  <a:pt x="1733410" y="1018715"/>
                  <a:pt x="1737355" y="1013339"/>
                </a:cubicBezTo>
                <a:cubicBezTo>
                  <a:pt x="1754878" y="989498"/>
                  <a:pt x="1789819" y="979689"/>
                  <a:pt x="1816802" y="992500"/>
                </a:cubicBezTo>
                <a:cubicBezTo>
                  <a:pt x="1830206" y="998853"/>
                  <a:pt x="1841097" y="1009604"/>
                  <a:pt x="1847974" y="1022729"/>
                </a:cubicBezTo>
                <a:cubicBezTo>
                  <a:pt x="1851395" y="1029257"/>
                  <a:pt x="1853769" y="1036448"/>
                  <a:pt x="1854711" y="1043778"/>
                </a:cubicBezTo>
                <a:cubicBezTo>
                  <a:pt x="1855618" y="1050655"/>
                  <a:pt x="1855968" y="1058963"/>
                  <a:pt x="1848393" y="1061965"/>
                </a:cubicBezTo>
                <a:cubicBezTo>
                  <a:pt x="1841900" y="1064513"/>
                  <a:pt x="1834151" y="1063291"/>
                  <a:pt x="1827414" y="1062767"/>
                </a:cubicBezTo>
                <a:cubicBezTo>
                  <a:pt x="1818443" y="1062034"/>
                  <a:pt x="1809437" y="1061231"/>
                  <a:pt x="1800466" y="1060359"/>
                </a:cubicBezTo>
                <a:cubicBezTo>
                  <a:pt x="1781896" y="1058579"/>
                  <a:pt x="1763360" y="1056589"/>
                  <a:pt x="1744859" y="1054495"/>
                </a:cubicBezTo>
                <a:cubicBezTo>
                  <a:pt x="1707230" y="1050236"/>
                  <a:pt x="1669670" y="1045558"/>
                  <a:pt x="1632041" y="1041090"/>
                </a:cubicBezTo>
                <a:cubicBezTo>
                  <a:pt x="1590991" y="1036203"/>
                  <a:pt x="1549940" y="1031561"/>
                  <a:pt x="1508750" y="1028245"/>
                </a:cubicBezTo>
                <a:cubicBezTo>
                  <a:pt x="1502048" y="1027721"/>
                  <a:pt x="1502083" y="1038193"/>
                  <a:pt x="1508750" y="1038717"/>
                </a:cubicBezTo>
                <a:cubicBezTo>
                  <a:pt x="1589804" y="1045209"/>
                  <a:pt x="1670334" y="1056659"/>
                  <a:pt x="1751143" y="1065665"/>
                </a:cubicBezTo>
                <a:cubicBezTo>
                  <a:pt x="1771074" y="1067899"/>
                  <a:pt x="1791041" y="1069993"/>
                  <a:pt x="1811043" y="1071808"/>
                </a:cubicBezTo>
                <a:cubicBezTo>
                  <a:pt x="1819874" y="1072611"/>
                  <a:pt x="1828845" y="1073798"/>
                  <a:pt x="1837712" y="1073868"/>
                </a:cubicBezTo>
                <a:cubicBezTo>
                  <a:pt x="1845251" y="1073938"/>
                  <a:pt x="1853350" y="1072716"/>
                  <a:pt x="1859109" y="1067480"/>
                </a:cubicBezTo>
                <a:cubicBezTo>
                  <a:pt x="1871396" y="1056310"/>
                  <a:pt x="1864520" y="1033620"/>
                  <a:pt x="1858656" y="1020809"/>
                </a:cubicBezTo>
                <a:cubicBezTo>
                  <a:pt x="1851918" y="1006044"/>
                  <a:pt x="1840155" y="993338"/>
                  <a:pt x="1825983" y="985449"/>
                </a:cubicBezTo>
                <a:close/>
                <a:moveTo>
                  <a:pt x="79215" y="339465"/>
                </a:moveTo>
                <a:cubicBezTo>
                  <a:pt x="74712" y="344456"/>
                  <a:pt x="82112" y="351892"/>
                  <a:pt x="86615" y="346865"/>
                </a:cubicBezTo>
                <a:cubicBezTo>
                  <a:pt x="108467" y="322535"/>
                  <a:pt x="142466" y="310213"/>
                  <a:pt x="174824" y="315693"/>
                </a:cubicBezTo>
                <a:cubicBezTo>
                  <a:pt x="181422" y="316810"/>
                  <a:pt x="184249" y="306722"/>
                  <a:pt x="177617" y="305605"/>
                </a:cubicBezTo>
                <a:cubicBezTo>
                  <a:pt x="141593" y="299497"/>
                  <a:pt x="103719" y="312203"/>
                  <a:pt x="79215" y="339465"/>
                </a:cubicBezTo>
                <a:close/>
                <a:moveTo>
                  <a:pt x="1700702" y="143673"/>
                </a:moveTo>
                <a:cubicBezTo>
                  <a:pt x="1723566" y="154354"/>
                  <a:pt x="1740391" y="175368"/>
                  <a:pt x="1745697" y="200047"/>
                </a:cubicBezTo>
                <a:cubicBezTo>
                  <a:pt x="1747094" y="206645"/>
                  <a:pt x="1757216" y="203852"/>
                  <a:pt x="1755785" y="197255"/>
                </a:cubicBezTo>
                <a:cubicBezTo>
                  <a:pt x="1749991" y="170202"/>
                  <a:pt x="1731071" y="146326"/>
                  <a:pt x="1706008" y="134632"/>
                </a:cubicBezTo>
                <a:cubicBezTo>
                  <a:pt x="1703460" y="133445"/>
                  <a:pt x="1700353" y="133899"/>
                  <a:pt x="1698852" y="136517"/>
                </a:cubicBezTo>
                <a:cubicBezTo>
                  <a:pt x="1697491" y="138751"/>
                  <a:pt x="1698119" y="142451"/>
                  <a:pt x="1700702" y="143673"/>
                </a:cubicBezTo>
                <a:close/>
                <a:moveTo>
                  <a:pt x="371000" y="77874"/>
                </a:moveTo>
                <a:cubicBezTo>
                  <a:pt x="350161" y="88276"/>
                  <a:pt x="330788" y="101366"/>
                  <a:pt x="313230" y="116620"/>
                </a:cubicBezTo>
                <a:cubicBezTo>
                  <a:pt x="308133" y="121053"/>
                  <a:pt x="315568" y="128419"/>
                  <a:pt x="320630" y="124020"/>
                </a:cubicBezTo>
                <a:cubicBezTo>
                  <a:pt x="337525" y="109325"/>
                  <a:pt x="356270" y="96933"/>
                  <a:pt x="376271" y="86914"/>
                </a:cubicBezTo>
                <a:cubicBezTo>
                  <a:pt x="382345" y="83878"/>
                  <a:pt x="377039" y="74837"/>
                  <a:pt x="371000" y="77874"/>
                </a:cubicBezTo>
                <a:close/>
                <a:moveTo>
                  <a:pt x="387406" y="105206"/>
                </a:moveTo>
                <a:cubicBezTo>
                  <a:pt x="378366" y="110546"/>
                  <a:pt x="369290" y="115887"/>
                  <a:pt x="360249" y="121193"/>
                </a:cubicBezTo>
                <a:cubicBezTo>
                  <a:pt x="357875" y="122589"/>
                  <a:pt x="356828" y="125975"/>
                  <a:pt x="358364" y="128349"/>
                </a:cubicBezTo>
                <a:cubicBezTo>
                  <a:pt x="359900" y="130722"/>
                  <a:pt x="363007" y="131700"/>
                  <a:pt x="365520" y="130234"/>
                </a:cubicBezTo>
                <a:cubicBezTo>
                  <a:pt x="374561" y="124893"/>
                  <a:pt x="383636" y="119552"/>
                  <a:pt x="392677" y="114246"/>
                </a:cubicBezTo>
                <a:cubicBezTo>
                  <a:pt x="395051" y="112850"/>
                  <a:pt x="396098" y="109464"/>
                  <a:pt x="394562" y="107091"/>
                </a:cubicBezTo>
                <a:cubicBezTo>
                  <a:pt x="393026" y="104682"/>
                  <a:pt x="389920" y="103705"/>
                  <a:pt x="387406" y="105206"/>
                </a:cubicBezTo>
                <a:close/>
              </a:path>
            </a:pathLst>
          </a:custGeom>
          <a:solidFill>
            <a:srgbClr val="000000"/>
          </a:solidFill>
          <a:ln w="19050" cap="flat">
            <a:solidFill>
              <a:schemeClr val="tx1"/>
            </a:solidFill>
            <a:prstDash val="solid"/>
            <a:miter/>
          </a:ln>
        </p:spPr>
        <p:txBody>
          <a:bodyPr rtlCol="0" anchor="ctr"/>
          <a:lstStyle/>
          <a:p>
            <a:endParaRPr lang="en-GB" sz="1050" dirty="0"/>
          </a:p>
        </p:txBody>
      </p:sp>
      <p:sp>
        <p:nvSpPr>
          <p:cNvPr id="29" name="TextBox 28">
            <a:extLst>
              <a:ext uri="{FF2B5EF4-FFF2-40B4-BE49-F238E27FC236}">
                <a16:creationId xmlns:a16="http://schemas.microsoft.com/office/drawing/2014/main" id="{E5022BD9-8832-CD38-3FB4-6FD22788C652}"/>
              </a:ext>
            </a:extLst>
          </p:cNvPr>
          <p:cNvSpPr txBox="1"/>
          <p:nvPr/>
        </p:nvSpPr>
        <p:spPr>
          <a:xfrm>
            <a:off x="3530699" y="400050"/>
            <a:ext cx="4581391" cy="2793072"/>
          </a:xfrm>
          <a:prstGeom prst="rect">
            <a:avLst/>
          </a:prstGeom>
          <a:noFill/>
        </p:spPr>
        <p:txBody>
          <a:bodyPr wrap="square">
            <a:spAutoFit/>
          </a:bodyPr>
          <a:lstStyle/>
          <a:p>
            <a:pPr indent="342900" algn="just">
              <a:lnSpc>
                <a:spcPct val="130000"/>
              </a:lnSpc>
              <a:spcBef>
                <a:spcPts val="300"/>
              </a:spcBef>
              <a:spcAft>
                <a:spcPts val="300"/>
              </a:spcAft>
            </a:pPr>
            <a:r>
              <a:rPr lang="en-US" sz="1000" b="1" dirty="0" err="1">
                <a:latin typeface="Muli"/>
                <a:ea typeface="Times New Roman" panose="02020603050405020304" pitchFamily="18" charset="0"/>
              </a:rPr>
              <a:t>Hạn</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chế</a:t>
            </a:r>
            <a:r>
              <a:rPr lang="en-US" sz="1000" b="1" dirty="0">
                <a:latin typeface="Muli"/>
                <a:ea typeface="Times New Roman" panose="02020603050405020304" pitchFamily="18" charset="0"/>
              </a:rPr>
              <a:t>:</a:t>
            </a: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Sinh viên khi đăng ký phòng không được chủ động đăng ký phòng cụ thể mà phải dựa vào loại phòng (ví dụ như chỉ đăng ký được theo loại phòng 4, 6 ,8 người) mà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Chưa responsive cho website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Chưa có chức năng thanh toán tiền điện nước online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Chức năng báo cáo thống kê chưa đầy đủ, chưa có chức năng xuất báo cáo ra file</a:t>
            </a:r>
            <a:endParaRPr lang="en-US" sz="1000" dirty="0">
              <a:latin typeface="Muli"/>
              <a:ea typeface="Times New Roman" panose="02020603050405020304" pitchFamily="18" charset="0"/>
            </a:endParaRPr>
          </a:p>
          <a:p>
            <a:pPr indent="342900" algn="just"/>
            <a:r>
              <a:rPr lang="en-US" sz="1000" b="1" dirty="0" err="1">
                <a:latin typeface="Muli"/>
                <a:ea typeface="Times New Roman" panose="02020603050405020304" pitchFamily="18" charset="0"/>
              </a:rPr>
              <a:t>Định</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hướng</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phát</a:t>
            </a:r>
            <a:r>
              <a:rPr lang="en-US" sz="1000" b="1" dirty="0">
                <a:latin typeface="Muli"/>
                <a:ea typeface="Times New Roman" panose="02020603050405020304" pitchFamily="18" charset="0"/>
              </a:rPr>
              <a:t> </a:t>
            </a:r>
            <a:r>
              <a:rPr lang="en-US" sz="1000" b="1" dirty="0" err="1">
                <a:latin typeface="Muli"/>
                <a:ea typeface="Times New Roman" panose="02020603050405020304" pitchFamily="18" charset="0"/>
              </a:rPr>
              <a:t>triển</a:t>
            </a:r>
            <a:r>
              <a:rPr lang="en-US" sz="1000" b="1" dirty="0">
                <a:latin typeface="Muli"/>
                <a:ea typeface="Times New Roman" panose="02020603050405020304" pitchFamily="18" charset="0"/>
              </a:rPr>
              <a:t>:</a:t>
            </a:r>
          </a:p>
          <a:p>
            <a:pPr indent="342900" algn="just"/>
            <a:r>
              <a:rPr lang="vi-VN" sz="1000" dirty="0">
                <a:latin typeface="Muli"/>
                <a:ea typeface="Times New Roman" panose="02020603050405020304" pitchFamily="18" charset="0"/>
              </a:rPr>
              <a:t>Với nỗ lực của bản thân, em sẽ cố gắng hướng phát triển ứng dụng tốt hơn và tối ưu hơn bao gồm: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Cải thiện chức năng đăng ký phòng, người dùng có thể đăng ký trực tiếp phòng mà người dùng muốn đăng ký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Responsive website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Thêm chức năng thanh toán trực tuyến tiền điện nước </a:t>
            </a:r>
            <a:endParaRPr lang="en-US" sz="1000" dirty="0">
              <a:latin typeface="Muli"/>
              <a:ea typeface="Times New Roman" panose="02020603050405020304" pitchFamily="18" charset="0"/>
            </a:endParaRPr>
          </a:p>
          <a:p>
            <a:pPr indent="342900" algn="just"/>
            <a:r>
              <a:rPr lang="vi-VN" sz="1000" dirty="0">
                <a:latin typeface="Muli"/>
                <a:ea typeface="Times New Roman" panose="02020603050405020304" pitchFamily="18" charset="0"/>
              </a:rPr>
              <a:t>-</a:t>
            </a:r>
            <a:r>
              <a:rPr lang="en-US" sz="1000" dirty="0">
                <a:latin typeface="Muli"/>
                <a:ea typeface="Times New Roman" panose="02020603050405020304" pitchFamily="18" charset="0"/>
              </a:rPr>
              <a:t> </a:t>
            </a:r>
            <a:r>
              <a:rPr lang="vi-VN" sz="1000" dirty="0">
                <a:latin typeface="Muli"/>
                <a:ea typeface="Times New Roman" panose="02020603050405020304" pitchFamily="18" charset="0"/>
              </a:rPr>
              <a:t>Cải thiện chức năng báo cáo thống kê và xuất báo cáo được ra các loại file như word, PDF, excel, …</a:t>
            </a:r>
            <a:endParaRPr lang="en-US" sz="1000" dirty="0">
              <a:latin typeface="Muli"/>
              <a:ea typeface="Times New Roman" panose="02020603050405020304" pitchFamily="18" charset="0"/>
            </a:endParaRPr>
          </a:p>
        </p:txBody>
      </p:sp>
      <p:grpSp>
        <p:nvGrpSpPr>
          <p:cNvPr id="32" name="Group 31">
            <a:extLst>
              <a:ext uri="{FF2B5EF4-FFF2-40B4-BE49-F238E27FC236}">
                <a16:creationId xmlns:a16="http://schemas.microsoft.com/office/drawing/2014/main" id="{85430BD8-A2AD-53B8-65E5-7FC1579A403D}"/>
              </a:ext>
            </a:extLst>
          </p:cNvPr>
          <p:cNvGrpSpPr/>
          <p:nvPr/>
        </p:nvGrpSpPr>
        <p:grpSpPr>
          <a:xfrm>
            <a:off x="573187" y="400050"/>
            <a:ext cx="2957512" cy="4114800"/>
            <a:chOff x="6743700" y="892175"/>
            <a:chExt cx="3943349" cy="5486400"/>
          </a:xfrm>
        </p:grpSpPr>
        <p:sp>
          <p:nvSpPr>
            <p:cNvPr id="33" name="Freeform 3">
              <a:extLst>
                <a:ext uri="{FF2B5EF4-FFF2-40B4-BE49-F238E27FC236}">
                  <a16:creationId xmlns:a16="http://schemas.microsoft.com/office/drawing/2014/main" id="{CDE4D73D-014E-9B24-2285-144DF2BE92A7}"/>
                </a:ext>
              </a:extLst>
            </p:cNvPr>
            <p:cNvSpPr/>
            <p:nvPr/>
          </p:nvSpPr>
          <p:spPr>
            <a:xfrm>
              <a:off x="6743700" y="892175"/>
              <a:ext cx="3943349" cy="5486400"/>
            </a:xfrm>
            <a:custGeom>
              <a:avLst/>
              <a:gdLst/>
              <a:ahLst/>
              <a:cxnLst/>
              <a:rect l="l" t="t" r="r" b="b"/>
              <a:pathLst>
                <a:path w="2690185" h="4779012">
                  <a:moveTo>
                    <a:pt x="0" y="0"/>
                  </a:moveTo>
                  <a:lnTo>
                    <a:pt x="2690185" y="0"/>
                  </a:lnTo>
                  <a:lnTo>
                    <a:pt x="2690185" y="4779012"/>
                  </a:lnTo>
                  <a:lnTo>
                    <a:pt x="0" y="4779012"/>
                  </a:lnTo>
                  <a:lnTo>
                    <a:pt x="0" y="0"/>
                  </a:lnTo>
                  <a:close/>
                </a:path>
              </a:pathLst>
            </a:custGeom>
            <a:blipFill>
              <a:blip r:embed="rId2"/>
              <a:stretch>
                <a:fillRect t="-21823" b="1"/>
              </a:stretch>
            </a:blipFill>
            <a:ln w="19050">
              <a:solidFill>
                <a:schemeClr val="tx1"/>
              </a:solidFill>
            </a:ln>
          </p:spPr>
          <p:txBody>
            <a:bodyPr/>
            <a:lstStyle/>
            <a:p>
              <a:endParaRPr lang="en-US" sz="1050" dirty="0"/>
            </a:p>
          </p:txBody>
        </p:sp>
        <p:sp>
          <p:nvSpPr>
            <p:cNvPr id="34" name="Rectangle 33">
              <a:extLst>
                <a:ext uri="{FF2B5EF4-FFF2-40B4-BE49-F238E27FC236}">
                  <a16:creationId xmlns:a16="http://schemas.microsoft.com/office/drawing/2014/main" id="{5A6A071B-DB8B-3968-8FBA-6D4781558E16}"/>
                </a:ext>
              </a:extLst>
            </p:cNvPr>
            <p:cNvSpPr/>
            <p:nvPr/>
          </p:nvSpPr>
          <p:spPr>
            <a:xfrm>
              <a:off x="6743701" y="892175"/>
              <a:ext cx="153760" cy="5486400"/>
            </a:xfrm>
            <a:prstGeom prst="rect">
              <a:avLst/>
            </a:prstGeom>
            <a:gradFill flip="none" rotWithShape="1">
              <a:gsLst>
                <a:gs pos="0">
                  <a:schemeClr val="accent1">
                    <a:lumMod val="5000"/>
                    <a:lumOff val="95000"/>
                    <a:alpha val="0"/>
                  </a:schemeClr>
                </a:gs>
                <a:gs pos="100000">
                  <a:schemeClr val="tx1">
                    <a:lumMod val="50000"/>
                    <a:lumOff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050"/>
            </a:p>
          </p:txBody>
        </p:sp>
      </p:grpSp>
      <p:sp>
        <p:nvSpPr>
          <p:cNvPr id="35" name="TextBox 34">
            <a:extLst>
              <a:ext uri="{FF2B5EF4-FFF2-40B4-BE49-F238E27FC236}">
                <a16:creationId xmlns:a16="http://schemas.microsoft.com/office/drawing/2014/main" id="{62EF22CA-9A5F-1386-590F-387828A5E8EE}"/>
              </a:ext>
            </a:extLst>
          </p:cNvPr>
          <p:cNvSpPr txBox="1"/>
          <p:nvPr/>
        </p:nvSpPr>
        <p:spPr>
          <a:xfrm>
            <a:off x="1051121" y="2017752"/>
            <a:ext cx="2001643" cy="553998"/>
          </a:xfrm>
          <a:prstGeom prst="rect">
            <a:avLst/>
          </a:prstGeom>
          <a:noFill/>
        </p:spPr>
        <p:txBody>
          <a:bodyPr wrap="square" rtlCol="0">
            <a:spAutoFit/>
          </a:bodyPr>
          <a:lstStyle/>
          <a:p>
            <a:pPr algn="ctr"/>
            <a:r>
              <a:rPr lang="en-US" sz="3000" dirty="0">
                <a:latin typeface="Muli"/>
              </a:rPr>
              <a:t>KẾT LUẬN</a:t>
            </a:r>
          </a:p>
        </p:txBody>
      </p:sp>
      <p:grpSp>
        <p:nvGrpSpPr>
          <p:cNvPr id="47" name="Group 46">
            <a:extLst>
              <a:ext uri="{FF2B5EF4-FFF2-40B4-BE49-F238E27FC236}">
                <a16:creationId xmlns:a16="http://schemas.microsoft.com/office/drawing/2014/main" id="{A0090FA7-E9D2-21C6-1909-CFCFC90B4529}"/>
              </a:ext>
            </a:extLst>
          </p:cNvPr>
          <p:cNvGrpSpPr/>
          <p:nvPr/>
        </p:nvGrpSpPr>
        <p:grpSpPr>
          <a:xfrm>
            <a:off x="12036527" y="993900"/>
            <a:ext cx="6620183" cy="4149600"/>
            <a:chOff x="3276600" y="1344586"/>
            <a:chExt cx="8826910" cy="5532800"/>
          </a:xfrm>
        </p:grpSpPr>
        <p:sp>
          <p:nvSpPr>
            <p:cNvPr id="48" name="Rectangle 47">
              <a:extLst>
                <a:ext uri="{FF2B5EF4-FFF2-40B4-BE49-F238E27FC236}">
                  <a16:creationId xmlns:a16="http://schemas.microsoft.com/office/drawing/2014/main" id="{51ED225B-613A-1512-0339-507F0372CD42}"/>
                </a:ext>
              </a:extLst>
            </p:cNvPr>
            <p:cNvSpPr/>
            <p:nvPr/>
          </p:nvSpPr>
          <p:spPr>
            <a:xfrm>
              <a:off x="3276600" y="5244194"/>
              <a:ext cx="5841075" cy="161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49" name="Group 48">
              <a:extLst>
                <a:ext uri="{FF2B5EF4-FFF2-40B4-BE49-F238E27FC236}">
                  <a16:creationId xmlns:a16="http://schemas.microsoft.com/office/drawing/2014/main" id="{810B6C03-0DAE-ABF4-0E63-FB14E4B6E217}"/>
                </a:ext>
              </a:extLst>
            </p:cNvPr>
            <p:cNvGrpSpPr/>
            <p:nvPr/>
          </p:nvGrpSpPr>
          <p:grpSpPr>
            <a:xfrm>
              <a:off x="4299372" y="1344586"/>
              <a:ext cx="7804138" cy="5532800"/>
              <a:chOff x="4299372" y="1344586"/>
              <a:chExt cx="7804138" cy="5532800"/>
            </a:xfrm>
          </p:grpSpPr>
          <p:sp>
            <p:nvSpPr>
              <p:cNvPr id="50" name="TextBox 49">
                <a:extLst>
                  <a:ext uri="{FF2B5EF4-FFF2-40B4-BE49-F238E27FC236}">
                    <a16:creationId xmlns:a16="http://schemas.microsoft.com/office/drawing/2014/main" id="{219644E8-D0C1-269A-F31E-9BD30EB763FA}"/>
                  </a:ext>
                </a:extLst>
              </p:cNvPr>
              <p:cNvSpPr txBox="1"/>
              <p:nvPr/>
            </p:nvSpPr>
            <p:spPr>
              <a:xfrm>
                <a:off x="5366611" y="2748941"/>
                <a:ext cx="6094519" cy="984885"/>
              </a:xfrm>
              <a:prstGeom prst="rect">
                <a:avLst/>
              </a:prstGeom>
              <a:noFill/>
            </p:spPr>
            <p:txBody>
              <a:bodyPr wrap="square">
                <a:spAutoFit/>
              </a:bodyPr>
              <a:lstStyle/>
              <a:p>
                <a:r>
                  <a:rPr lang="en-GB" sz="1050" dirty="0" err="1">
                    <a:latin typeface="iCiel Be Cool" panose="02000000000000000000" pitchFamily="50" charset="0"/>
                  </a:rPr>
                  <a:t>Thiết</a:t>
                </a:r>
                <a:r>
                  <a:rPr lang="en-GB" sz="1050" dirty="0">
                    <a:latin typeface="iCiel Be Cool" panose="02000000000000000000" pitchFamily="50" charset="0"/>
                  </a:rPr>
                  <a:t> </a:t>
                </a:r>
                <a:r>
                  <a:rPr lang="en-GB" sz="1050" dirty="0" err="1">
                    <a:latin typeface="iCiel Be Cool" panose="02000000000000000000" pitchFamily="50" charset="0"/>
                  </a:rPr>
                  <a:t>kế</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mô</a:t>
                </a:r>
                <a:r>
                  <a:rPr lang="en-GB" sz="1050" dirty="0">
                    <a:latin typeface="iCiel Be Cool" panose="02000000000000000000" pitchFamily="50" charset="0"/>
                  </a:rPr>
                  <a:t> </a:t>
                </a:r>
                <a:r>
                  <a:rPr lang="en-GB" sz="1050" dirty="0" err="1">
                    <a:latin typeface="iCiel Be Cool" panose="02000000000000000000" pitchFamily="50" charset="0"/>
                  </a:rPr>
                  <a:t>hình</a:t>
                </a:r>
                <a:r>
                  <a:rPr lang="en-GB" sz="1050" dirty="0">
                    <a:latin typeface="iCiel Be Cool" panose="02000000000000000000" pitchFamily="50" charset="0"/>
                  </a:rPr>
                  <a:t> </a:t>
                </a:r>
                <a:r>
                  <a:rPr lang="en-GB" sz="1050" dirty="0" err="1">
                    <a:latin typeface="iCiel Be Cool" panose="02000000000000000000" pitchFamily="50" charset="0"/>
                  </a:rPr>
                  <a:t>phí</a:t>
                </a:r>
                <a:r>
                  <a:rPr lang="en-GB" sz="1050" dirty="0">
                    <a:latin typeface="iCiel Be Cool" panose="02000000000000000000" pitchFamily="50" charset="0"/>
                  </a:rPr>
                  <a:t> </a:t>
                </a:r>
                <a:r>
                  <a:rPr lang="en-GB" sz="1050" dirty="0" err="1">
                    <a:latin typeface="iCiel Be Cool" panose="02000000000000000000" pitchFamily="50" charset="0"/>
                  </a:rPr>
                  <a:t>dịch</a:t>
                </a:r>
                <a:r>
                  <a:rPr lang="en-GB" sz="1050" dirty="0">
                    <a:latin typeface="iCiel Be Cool" panose="02000000000000000000" pitchFamily="50" charset="0"/>
                  </a:rPr>
                  <a:t> </a:t>
                </a:r>
                <a:r>
                  <a:rPr lang="en-GB" sz="1050" dirty="0" err="1">
                    <a:latin typeface="iCiel Be Cool" panose="02000000000000000000" pitchFamily="50" charset="0"/>
                  </a:rPr>
                  <a:t>vụ</a:t>
                </a:r>
                <a:r>
                  <a:rPr lang="en-GB" sz="1050" dirty="0">
                    <a:latin typeface="iCiel Be Cool" panose="02000000000000000000" pitchFamily="50" charset="0"/>
                  </a:rPr>
                  <a:t> </a:t>
                </a:r>
                <a:r>
                  <a:rPr lang="en-GB" sz="1050" dirty="0" err="1">
                    <a:latin typeface="iCiel Be Cool" panose="02000000000000000000" pitchFamily="50" charset="0"/>
                  </a:rPr>
                  <a:t>đòi</a:t>
                </a:r>
                <a:r>
                  <a:rPr lang="en-GB" sz="1050" dirty="0">
                    <a:latin typeface="iCiel Be Cool" panose="02000000000000000000" pitchFamily="50" charset="0"/>
                  </a:rPr>
                  <a:t> </a:t>
                </a:r>
                <a:r>
                  <a:rPr lang="en-GB" sz="1050" dirty="0" err="1">
                    <a:latin typeface="iCiel Be Cool" panose="02000000000000000000" pitchFamily="50" charset="0"/>
                  </a:rPr>
                  <a:t>hỏi</a:t>
                </a:r>
                <a:r>
                  <a:rPr lang="en-GB" sz="1050" dirty="0">
                    <a:latin typeface="iCiel Be Cool" panose="02000000000000000000" pitchFamily="50" charset="0"/>
                  </a:rPr>
                  <a:t> </a:t>
                </a:r>
                <a:r>
                  <a:rPr lang="en-GB" sz="1050" dirty="0" err="1">
                    <a:latin typeface="iCiel Be Cool" panose="02000000000000000000" pitchFamily="50" charset="0"/>
                  </a:rPr>
                  <a:t>sự</a:t>
                </a:r>
                <a:r>
                  <a:rPr lang="en-GB" sz="1050" dirty="0">
                    <a:latin typeface="iCiel Be Cool" panose="02000000000000000000" pitchFamily="50" charset="0"/>
                  </a:rPr>
                  <a:t> </a:t>
                </a:r>
                <a:r>
                  <a:rPr lang="en-GB" sz="1050" dirty="0" err="1">
                    <a:latin typeface="iCiel Be Cool" panose="02000000000000000000" pitchFamily="50" charset="0"/>
                  </a:rPr>
                  <a:t>cân</a:t>
                </a:r>
                <a:r>
                  <a:rPr lang="en-GB" sz="1050" dirty="0">
                    <a:latin typeface="iCiel Be Cool" panose="02000000000000000000" pitchFamily="50" charset="0"/>
                  </a:rPr>
                  <a:t> </a:t>
                </a:r>
                <a:r>
                  <a:rPr lang="en-GB" sz="1050" dirty="0" err="1">
                    <a:latin typeface="iCiel Be Cool" panose="02000000000000000000" pitchFamily="50" charset="0"/>
                  </a:rPr>
                  <a:t>nhắc</a:t>
                </a:r>
                <a:r>
                  <a:rPr lang="en-GB" sz="1050" dirty="0">
                    <a:latin typeface="iCiel Be Cool" panose="02000000000000000000" pitchFamily="50" charset="0"/>
                  </a:rPr>
                  <a:t> </a:t>
                </a:r>
                <a:r>
                  <a:rPr lang="en-GB" sz="1050" dirty="0" err="1">
                    <a:latin typeface="iCiel Be Cool" panose="02000000000000000000" pitchFamily="50" charset="0"/>
                  </a:rPr>
                  <a:t>kỹ</a:t>
                </a:r>
                <a:r>
                  <a:rPr lang="en-GB" sz="1050" dirty="0">
                    <a:latin typeface="iCiel Be Cool" panose="02000000000000000000" pitchFamily="50" charset="0"/>
                  </a:rPr>
                  <a:t> </a:t>
                </a:r>
                <a:r>
                  <a:rPr lang="en-GB" sz="1050" dirty="0" err="1">
                    <a:latin typeface="iCiel Be Cool" panose="02000000000000000000" pitchFamily="50" charset="0"/>
                  </a:rPr>
                  <a:t>lưỡng</a:t>
                </a:r>
                <a:r>
                  <a:rPr lang="en-GB" sz="1050" dirty="0">
                    <a:latin typeface="iCiel Be Cool" panose="02000000000000000000" pitchFamily="50" charset="0"/>
                  </a:rPr>
                  <a:t> </a:t>
                </a:r>
                <a:r>
                  <a:rPr lang="en-GB" sz="1050" dirty="0" err="1">
                    <a:latin typeface="iCiel Be Cool" panose="02000000000000000000" pitchFamily="50" charset="0"/>
                  </a:rPr>
                  <a:t>để</a:t>
                </a:r>
                <a:r>
                  <a:rPr lang="en-GB" sz="1050" dirty="0">
                    <a:latin typeface="iCiel Be Cool" panose="02000000000000000000" pitchFamily="50" charset="0"/>
                  </a:rPr>
                  <a:t> </a:t>
                </a:r>
                <a:r>
                  <a:rPr lang="en-GB" sz="1050" dirty="0" err="1">
                    <a:latin typeface="iCiel Be Cool" panose="02000000000000000000" pitchFamily="50" charset="0"/>
                  </a:rPr>
                  <a:t>đảm</a:t>
                </a:r>
                <a:r>
                  <a:rPr lang="en-GB" sz="1050" dirty="0">
                    <a:latin typeface="iCiel Be Cool" panose="02000000000000000000" pitchFamily="50" charset="0"/>
                  </a:rPr>
                  <a:t> </a:t>
                </a:r>
                <a:r>
                  <a:rPr lang="en-GB" sz="1050" dirty="0" err="1">
                    <a:latin typeface="iCiel Be Cool" panose="02000000000000000000" pitchFamily="50" charset="0"/>
                  </a:rPr>
                  <a:t>bảo</a:t>
                </a:r>
                <a:r>
                  <a:rPr lang="en-GB" sz="1050" dirty="0">
                    <a:latin typeface="iCiel Be Cool" panose="02000000000000000000" pitchFamily="50" charset="0"/>
                  </a:rPr>
                  <a:t> </a:t>
                </a:r>
                <a:r>
                  <a:rPr lang="en-GB" sz="1050" dirty="0" err="1">
                    <a:latin typeface="iCiel Be Cool" panose="02000000000000000000" pitchFamily="50" charset="0"/>
                  </a:rPr>
                  <a:t>rằng</a:t>
                </a:r>
                <a:r>
                  <a:rPr lang="en-GB" sz="1050" dirty="0">
                    <a:latin typeface="iCiel Be Cool" panose="02000000000000000000" pitchFamily="50" charset="0"/>
                  </a:rPr>
                  <a:t> </a:t>
                </a:r>
                <a:r>
                  <a:rPr lang="en-GB" sz="1050" dirty="0" err="1">
                    <a:latin typeface="iCiel Be Cool" panose="02000000000000000000" pitchFamily="50" charset="0"/>
                  </a:rPr>
                  <a:t>nó</a:t>
                </a:r>
                <a:r>
                  <a:rPr lang="en-GB" sz="1050" dirty="0">
                    <a:latin typeface="iCiel Be Cool" panose="02000000000000000000" pitchFamily="50" charset="0"/>
                  </a:rPr>
                  <a:t> </a:t>
                </a:r>
                <a:r>
                  <a:rPr lang="en-GB" sz="1050" dirty="0" err="1">
                    <a:latin typeface="iCiel Be Cool" panose="02000000000000000000" pitchFamily="50" charset="0"/>
                  </a:rPr>
                  <a:t>đáp</a:t>
                </a:r>
                <a:r>
                  <a:rPr lang="en-GB" sz="1050" dirty="0">
                    <a:latin typeface="iCiel Be Cool" panose="02000000000000000000" pitchFamily="50" charset="0"/>
                  </a:rPr>
                  <a:t> </a:t>
                </a:r>
                <a:r>
                  <a:rPr lang="en-GB" sz="1050" dirty="0" err="1">
                    <a:latin typeface="iCiel Be Cool" panose="02000000000000000000" pitchFamily="50" charset="0"/>
                  </a:rPr>
                  <a:t>ứng</a:t>
                </a:r>
                <a:r>
                  <a:rPr lang="en-GB" sz="1050" dirty="0">
                    <a:latin typeface="iCiel Be Cool" panose="02000000000000000000" pitchFamily="50" charset="0"/>
                  </a:rPr>
                  <a:t> </a:t>
                </a:r>
                <a:r>
                  <a:rPr lang="en-GB" sz="1050" dirty="0" err="1">
                    <a:latin typeface="iCiel Be Cool" panose="02000000000000000000" pitchFamily="50" charset="0"/>
                  </a:rPr>
                  <a:t>được</a:t>
                </a:r>
                <a:r>
                  <a:rPr lang="en-GB" sz="1050" dirty="0">
                    <a:latin typeface="iCiel Be Cool" panose="02000000000000000000" pitchFamily="50" charset="0"/>
                  </a:rPr>
                  <a:t> </a:t>
                </a:r>
                <a:r>
                  <a:rPr lang="en-GB" sz="1050" dirty="0" err="1">
                    <a:latin typeface="iCiel Be Cool" panose="02000000000000000000" pitchFamily="50" charset="0"/>
                  </a:rPr>
                  <a:t>nhu</a:t>
                </a:r>
                <a:r>
                  <a:rPr lang="en-GB" sz="1050" dirty="0">
                    <a:latin typeface="iCiel Be Cool" panose="02000000000000000000" pitchFamily="50" charset="0"/>
                  </a:rPr>
                  <a:t> </a:t>
                </a:r>
                <a:r>
                  <a:rPr lang="en-GB" sz="1050" dirty="0" err="1">
                    <a:latin typeface="iCiel Be Cool" panose="02000000000000000000" pitchFamily="50" charset="0"/>
                  </a:rPr>
                  <a:t>cầu</a:t>
                </a:r>
                <a:r>
                  <a:rPr lang="en-GB" sz="1050" dirty="0">
                    <a:latin typeface="iCiel Be Cool" panose="02000000000000000000" pitchFamily="50" charset="0"/>
                  </a:rPr>
                  <a:t> </a:t>
                </a:r>
                <a:r>
                  <a:rPr lang="en-GB" sz="1050" dirty="0" err="1">
                    <a:latin typeface="iCiel Be Cool" panose="02000000000000000000" pitchFamily="50" charset="0"/>
                  </a:rPr>
                  <a:t>của</a:t>
                </a:r>
                <a:r>
                  <a:rPr lang="en-GB" sz="1050" dirty="0">
                    <a:latin typeface="iCiel Be Cool" panose="02000000000000000000" pitchFamily="50" charset="0"/>
                  </a:rPr>
                  <a:t> </a:t>
                </a:r>
                <a:r>
                  <a:rPr lang="en-GB" sz="1050" dirty="0" err="1">
                    <a:latin typeface="iCiel Be Cool" panose="02000000000000000000" pitchFamily="50" charset="0"/>
                  </a:rPr>
                  <a:t>khách</a:t>
                </a:r>
                <a:r>
                  <a:rPr lang="en-GB" sz="1050" dirty="0">
                    <a:latin typeface="iCiel Be Cool" panose="02000000000000000000" pitchFamily="50" charset="0"/>
                  </a:rPr>
                  <a:t> </a:t>
                </a:r>
                <a:r>
                  <a:rPr lang="en-GB" sz="1050" dirty="0" err="1">
                    <a:latin typeface="iCiel Be Cool" panose="02000000000000000000" pitchFamily="50" charset="0"/>
                  </a:rPr>
                  <a:t>hàng</a:t>
                </a:r>
                <a:r>
                  <a:rPr lang="en-GB" sz="1050" dirty="0">
                    <a:latin typeface="iCiel Be Cool" panose="02000000000000000000" pitchFamily="50" charset="0"/>
                  </a:rPr>
                  <a:t> </a:t>
                </a:r>
                <a:r>
                  <a:rPr lang="en-GB" sz="1050" dirty="0" err="1">
                    <a:latin typeface="iCiel Be Cool" panose="02000000000000000000" pitchFamily="50" charset="0"/>
                  </a:rPr>
                  <a:t>và</a:t>
                </a:r>
                <a:r>
                  <a:rPr lang="en-GB" sz="1050" dirty="0">
                    <a:latin typeface="iCiel Be Cool" panose="02000000000000000000" pitchFamily="50" charset="0"/>
                  </a:rPr>
                  <a:t> </a:t>
                </a:r>
                <a:r>
                  <a:rPr lang="en-GB" sz="1050" dirty="0" err="1">
                    <a:latin typeface="iCiel Be Cool" panose="02000000000000000000" pitchFamily="50" charset="0"/>
                  </a:rPr>
                  <a:t>đồng</a:t>
                </a:r>
                <a:r>
                  <a:rPr lang="en-GB" sz="1050" dirty="0">
                    <a:latin typeface="iCiel Be Cool" panose="02000000000000000000" pitchFamily="50" charset="0"/>
                  </a:rPr>
                  <a:t> </a:t>
                </a:r>
                <a:r>
                  <a:rPr lang="en-GB" sz="1050" dirty="0" err="1">
                    <a:latin typeface="iCiel Be Cool" panose="02000000000000000000" pitchFamily="50" charset="0"/>
                  </a:rPr>
                  <a:t>thời</a:t>
                </a:r>
                <a:r>
                  <a:rPr lang="en-GB" sz="1050" dirty="0">
                    <a:latin typeface="iCiel Be Cool" panose="02000000000000000000" pitchFamily="50" charset="0"/>
                  </a:rPr>
                  <a:t> </a:t>
                </a:r>
                <a:r>
                  <a:rPr lang="en-GB" sz="1050" dirty="0" err="1">
                    <a:latin typeface="iCiel Be Cool" panose="02000000000000000000" pitchFamily="50" charset="0"/>
                  </a:rPr>
                  <a:t>tạo</a:t>
                </a:r>
                <a:r>
                  <a:rPr lang="en-GB" sz="1050" dirty="0">
                    <a:latin typeface="iCiel Be Cool" panose="02000000000000000000" pitchFamily="50" charset="0"/>
                  </a:rPr>
                  <a:t> </a:t>
                </a:r>
                <a:r>
                  <a:rPr lang="en-GB" sz="1050" dirty="0" err="1">
                    <a:latin typeface="iCiel Be Cool" panose="02000000000000000000" pitchFamily="50" charset="0"/>
                  </a:rPr>
                  <a:t>ra</a:t>
                </a:r>
                <a:r>
                  <a:rPr lang="en-GB" sz="1050" dirty="0">
                    <a:latin typeface="iCiel Be Cool" panose="02000000000000000000" pitchFamily="50" charset="0"/>
                  </a:rPr>
                  <a:t> </a:t>
                </a:r>
                <a:r>
                  <a:rPr lang="en-GB" sz="1050" dirty="0" err="1">
                    <a:latin typeface="iCiel Be Cool" panose="02000000000000000000" pitchFamily="50" charset="0"/>
                  </a:rPr>
                  <a:t>nguồn</a:t>
                </a:r>
                <a:r>
                  <a:rPr lang="en-GB" sz="1050" dirty="0">
                    <a:latin typeface="iCiel Be Cool" panose="02000000000000000000" pitchFamily="50" charset="0"/>
                  </a:rPr>
                  <a:t> </a:t>
                </a:r>
                <a:r>
                  <a:rPr lang="en-GB" sz="1050" dirty="0" err="1">
                    <a:latin typeface="iCiel Be Cool" panose="02000000000000000000" pitchFamily="50" charset="0"/>
                  </a:rPr>
                  <a:t>thu</a:t>
                </a:r>
                <a:r>
                  <a:rPr lang="en-GB" sz="1050" dirty="0">
                    <a:latin typeface="iCiel Be Cool" panose="02000000000000000000" pitchFamily="50" charset="0"/>
                  </a:rPr>
                  <a:t> </a:t>
                </a:r>
                <a:r>
                  <a:rPr lang="en-GB" sz="1050" dirty="0" err="1">
                    <a:latin typeface="iCiel Be Cool" panose="02000000000000000000" pitchFamily="50" charset="0"/>
                  </a:rPr>
                  <a:t>nhập</a:t>
                </a:r>
                <a:r>
                  <a:rPr lang="en-GB" sz="1050" dirty="0">
                    <a:latin typeface="iCiel Be Cool" panose="02000000000000000000" pitchFamily="50" charset="0"/>
                  </a:rPr>
                  <a:t> </a:t>
                </a:r>
                <a:r>
                  <a:rPr lang="en-GB" sz="1050" dirty="0" err="1">
                    <a:latin typeface="iCiel Be Cool" panose="02000000000000000000" pitchFamily="50" charset="0"/>
                  </a:rPr>
                  <a:t>ổn</a:t>
                </a:r>
                <a:r>
                  <a:rPr lang="en-GB" sz="1050" dirty="0">
                    <a:latin typeface="iCiel Be Cool" panose="02000000000000000000" pitchFamily="50" charset="0"/>
                  </a:rPr>
                  <a:t> </a:t>
                </a:r>
                <a:r>
                  <a:rPr lang="en-GB" sz="1050" dirty="0" err="1">
                    <a:latin typeface="iCiel Be Cool" panose="02000000000000000000" pitchFamily="50" charset="0"/>
                  </a:rPr>
                  <a:t>định</a:t>
                </a:r>
                <a:r>
                  <a:rPr lang="en-GB" sz="1050" dirty="0">
                    <a:latin typeface="iCiel Be Cool" panose="02000000000000000000" pitchFamily="50" charset="0"/>
                  </a:rPr>
                  <a:t> </a:t>
                </a:r>
                <a:r>
                  <a:rPr lang="en-GB" sz="1050" dirty="0" err="1">
                    <a:latin typeface="iCiel Be Cool" panose="02000000000000000000" pitchFamily="50" charset="0"/>
                  </a:rPr>
                  <a:t>cho</a:t>
                </a:r>
                <a:r>
                  <a:rPr lang="en-GB" sz="1050" dirty="0">
                    <a:latin typeface="iCiel Be Cool" panose="02000000000000000000" pitchFamily="50" charset="0"/>
                  </a:rPr>
                  <a:t> </a:t>
                </a:r>
                <a:r>
                  <a:rPr lang="en-GB" sz="1050" dirty="0" err="1">
                    <a:latin typeface="iCiel Be Cool" panose="02000000000000000000" pitchFamily="50" charset="0"/>
                  </a:rPr>
                  <a:t>doanh</a:t>
                </a:r>
                <a:r>
                  <a:rPr lang="en-GB" sz="1050" dirty="0">
                    <a:latin typeface="iCiel Be Cool" panose="02000000000000000000" pitchFamily="50" charset="0"/>
                  </a:rPr>
                  <a:t> </a:t>
                </a:r>
                <a:r>
                  <a:rPr lang="en-GB" sz="1050" dirty="0" err="1">
                    <a:latin typeface="iCiel Be Cool" panose="02000000000000000000" pitchFamily="50" charset="0"/>
                  </a:rPr>
                  <a:t>nghiệp</a:t>
                </a:r>
                <a:r>
                  <a:rPr lang="en-GB" sz="1050" dirty="0">
                    <a:latin typeface="iCiel Be Cool" panose="02000000000000000000" pitchFamily="50" charset="0"/>
                  </a:rPr>
                  <a:t>. </a:t>
                </a:r>
                <a:r>
                  <a:rPr lang="en-GB" sz="1050" dirty="0" err="1">
                    <a:latin typeface="iCiel Be Cool" panose="02000000000000000000" pitchFamily="50" charset="0"/>
                  </a:rPr>
                  <a:t>Dưới</a:t>
                </a:r>
                <a:r>
                  <a:rPr lang="en-GB" sz="1050" dirty="0">
                    <a:latin typeface="iCiel Be Cool" panose="02000000000000000000" pitchFamily="50" charset="0"/>
                  </a:rPr>
                  <a:t> </a:t>
                </a:r>
                <a:r>
                  <a:rPr lang="en-GB" sz="1050" dirty="0" err="1">
                    <a:latin typeface="iCiel Be Cool" panose="02000000000000000000" pitchFamily="50" charset="0"/>
                  </a:rPr>
                  <a:t>đây</a:t>
                </a:r>
                <a:r>
                  <a:rPr lang="en-GB" sz="1050" dirty="0">
                    <a:latin typeface="iCiel Be Cool" panose="02000000000000000000" pitchFamily="50" charset="0"/>
                  </a:rPr>
                  <a:t> </a:t>
                </a:r>
                <a:r>
                  <a:rPr lang="en-GB" sz="1050" dirty="0" err="1">
                    <a:latin typeface="iCiel Be Cool" panose="02000000000000000000" pitchFamily="50" charset="0"/>
                  </a:rPr>
                  <a:t>là</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số</a:t>
                </a:r>
                <a:r>
                  <a:rPr lang="en-GB" sz="1050" dirty="0">
                    <a:latin typeface="iCiel Be Cool" panose="02000000000000000000" pitchFamily="50" charset="0"/>
                  </a:rPr>
                  <a:t> </a:t>
                </a:r>
                <a:r>
                  <a:rPr lang="en-GB" sz="1050" dirty="0" err="1">
                    <a:latin typeface="iCiel Be Cool" panose="02000000000000000000" pitchFamily="50" charset="0"/>
                  </a:rPr>
                  <a:t>yếu</a:t>
                </a:r>
                <a:r>
                  <a:rPr lang="en-GB" sz="1050" dirty="0">
                    <a:latin typeface="iCiel Be Cool" panose="02000000000000000000" pitchFamily="50" charset="0"/>
                  </a:rPr>
                  <a:t> </a:t>
                </a:r>
                <a:r>
                  <a:rPr lang="en-GB" sz="1050" dirty="0" err="1">
                    <a:latin typeface="iCiel Be Cool" panose="02000000000000000000" pitchFamily="50" charset="0"/>
                  </a:rPr>
                  <a:t>tố</a:t>
                </a:r>
                <a:r>
                  <a:rPr lang="en-GB" sz="1050" dirty="0">
                    <a:latin typeface="iCiel Be Cool" panose="02000000000000000000" pitchFamily="50" charset="0"/>
                  </a:rPr>
                  <a:t> </a:t>
                </a:r>
                <a:r>
                  <a:rPr lang="en-GB" sz="1050" dirty="0" err="1">
                    <a:latin typeface="iCiel Be Cool" panose="02000000000000000000" pitchFamily="50" charset="0"/>
                  </a:rPr>
                  <a:t>quan</a:t>
                </a:r>
                <a:r>
                  <a:rPr lang="en-GB" sz="1050" dirty="0">
                    <a:latin typeface="iCiel Be Cool" panose="02000000000000000000" pitchFamily="50" charset="0"/>
                  </a:rPr>
                  <a:t> </a:t>
                </a:r>
                <a:r>
                  <a:rPr lang="en-GB" sz="1050" dirty="0" err="1">
                    <a:latin typeface="iCiel Be Cool" panose="02000000000000000000" pitchFamily="50" charset="0"/>
                  </a:rPr>
                  <a:t>trọng</a:t>
                </a:r>
                <a:r>
                  <a:rPr lang="en-GB" sz="1050" dirty="0">
                    <a:latin typeface="iCiel Be Cool" panose="02000000000000000000" pitchFamily="50" charset="0"/>
                  </a:rPr>
                  <a:t> </a:t>
                </a:r>
                <a:r>
                  <a:rPr lang="en-GB" sz="1050" dirty="0" err="1">
                    <a:latin typeface="iCiel Be Cool" panose="02000000000000000000" pitchFamily="50" charset="0"/>
                  </a:rPr>
                  <a:t>cần</a:t>
                </a:r>
                <a:r>
                  <a:rPr lang="en-GB" sz="1050" dirty="0">
                    <a:latin typeface="iCiel Be Cool" panose="02000000000000000000" pitchFamily="50" charset="0"/>
                  </a:rPr>
                  <a:t> </a:t>
                </a:r>
                <a:r>
                  <a:rPr lang="en-GB" sz="1050" dirty="0" err="1">
                    <a:latin typeface="iCiel Be Cool" panose="02000000000000000000" pitchFamily="50" charset="0"/>
                  </a:rPr>
                  <a:t>lưu</a:t>
                </a:r>
                <a:r>
                  <a:rPr lang="en-GB" sz="1050" dirty="0">
                    <a:latin typeface="iCiel Be Cool" panose="02000000000000000000" pitchFamily="50" charset="0"/>
                  </a:rPr>
                  <a:t> ý </a:t>
                </a:r>
                <a:r>
                  <a:rPr lang="en-GB" sz="1050" dirty="0" err="1">
                    <a:latin typeface="iCiel Be Cool" panose="02000000000000000000" pitchFamily="50" charset="0"/>
                  </a:rPr>
                  <a:t>khi</a:t>
                </a:r>
                <a:r>
                  <a:rPr lang="en-GB" sz="1050" dirty="0">
                    <a:latin typeface="iCiel Be Cool" panose="02000000000000000000" pitchFamily="50" charset="0"/>
                  </a:rPr>
                  <a:t> </a:t>
                </a:r>
                <a:r>
                  <a:rPr lang="en-GB" sz="1050" dirty="0" err="1">
                    <a:latin typeface="iCiel Be Cool" panose="02000000000000000000" pitchFamily="50" charset="0"/>
                  </a:rPr>
                  <a:t>thiết</a:t>
                </a:r>
                <a:r>
                  <a:rPr lang="en-GB" sz="1050" dirty="0">
                    <a:latin typeface="iCiel Be Cool" panose="02000000000000000000" pitchFamily="50" charset="0"/>
                  </a:rPr>
                  <a:t> </a:t>
                </a:r>
                <a:r>
                  <a:rPr lang="en-GB" sz="1050" dirty="0" err="1">
                    <a:latin typeface="iCiel Be Cool" panose="02000000000000000000" pitchFamily="50" charset="0"/>
                  </a:rPr>
                  <a:t>kế</a:t>
                </a:r>
                <a:r>
                  <a:rPr lang="en-GB" sz="1050" dirty="0">
                    <a:latin typeface="iCiel Be Cool" panose="02000000000000000000" pitchFamily="50" charset="0"/>
                  </a:rPr>
                  <a:t> </a:t>
                </a:r>
                <a:r>
                  <a:rPr lang="en-GB" sz="1050" dirty="0" err="1">
                    <a:latin typeface="iCiel Be Cool" panose="02000000000000000000" pitchFamily="50" charset="0"/>
                  </a:rPr>
                  <a:t>một</a:t>
                </a:r>
                <a:r>
                  <a:rPr lang="en-GB" sz="1050" dirty="0">
                    <a:latin typeface="iCiel Be Cool" panose="02000000000000000000" pitchFamily="50" charset="0"/>
                  </a:rPr>
                  <a:t> </a:t>
                </a:r>
                <a:r>
                  <a:rPr lang="en-GB" sz="1050" dirty="0" err="1">
                    <a:latin typeface="iCiel Be Cool" panose="02000000000000000000" pitchFamily="50" charset="0"/>
                  </a:rPr>
                  <a:t>mô</a:t>
                </a:r>
                <a:r>
                  <a:rPr lang="en-GB" sz="1050" dirty="0">
                    <a:latin typeface="iCiel Be Cool" panose="02000000000000000000" pitchFamily="50" charset="0"/>
                  </a:rPr>
                  <a:t> </a:t>
                </a:r>
                <a:r>
                  <a:rPr lang="en-GB" sz="1050" dirty="0" err="1">
                    <a:latin typeface="iCiel Be Cool" panose="02000000000000000000" pitchFamily="50" charset="0"/>
                  </a:rPr>
                  <a:t>hình</a:t>
                </a:r>
                <a:r>
                  <a:rPr lang="en-GB" sz="1050" dirty="0">
                    <a:latin typeface="iCiel Be Cool" panose="02000000000000000000" pitchFamily="50" charset="0"/>
                  </a:rPr>
                  <a:t> </a:t>
                </a:r>
                <a:r>
                  <a:rPr lang="en-GB" sz="1050" dirty="0" err="1">
                    <a:latin typeface="iCiel Be Cool" panose="02000000000000000000" pitchFamily="50" charset="0"/>
                  </a:rPr>
                  <a:t>phí</a:t>
                </a:r>
                <a:r>
                  <a:rPr lang="en-GB" sz="1050" dirty="0">
                    <a:latin typeface="iCiel Be Cool" panose="02000000000000000000" pitchFamily="50" charset="0"/>
                  </a:rPr>
                  <a:t> </a:t>
                </a:r>
                <a:r>
                  <a:rPr lang="en-GB" sz="1050" dirty="0" err="1">
                    <a:latin typeface="iCiel Be Cool" panose="02000000000000000000" pitchFamily="50" charset="0"/>
                  </a:rPr>
                  <a:t>dịch</a:t>
                </a:r>
                <a:r>
                  <a:rPr lang="en-GB" sz="1050" dirty="0">
                    <a:latin typeface="iCiel Be Cool" panose="02000000000000000000" pitchFamily="50" charset="0"/>
                  </a:rPr>
                  <a:t> </a:t>
                </a:r>
                <a:r>
                  <a:rPr lang="en-GB" sz="1050" dirty="0" err="1">
                    <a:latin typeface="iCiel Be Cool" panose="02000000000000000000" pitchFamily="50" charset="0"/>
                  </a:rPr>
                  <a:t>vụ</a:t>
                </a:r>
                <a:r>
                  <a:rPr lang="en-GB" sz="1050" dirty="0">
                    <a:latin typeface="iCiel Be Cool" panose="02000000000000000000" pitchFamily="50" charset="0"/>
                  </a:rPr>
                  <a:t>:</a:t>
                </a:r>
              </a:p>
            </p:txBody>
          </p:sp>
          <p:grpSp>
            <p:nvGrpSpPr>
              <p:cNvPr id="51" name="Group 50">
                <a:extLst>
                  <a:ext uri="{FF2B5EF4-FFF2-40B4-BE49-F238E27FC236}">
                    <a16:creationId xmlns:a16="http://schemas.microsoft.com/office/drawing/2014/main" id="{48AD46DA-E6BB-28DA-AF94-4F88E930715E}"/>
                  </a:ext>
                </a:extLst>
              </p:cNvPr>
              <p:cNvGrpSpPr/>
              <p:nvPr/>
            </p:nvGrpSpPr>
            <p:grpSpPr>
              <a:xfrm>
                <a:off x="10076155" y="5103674"/>
                <a:ext cx="2027355" cy="1760777"/>
                <a:chOff x="12880374" y="369202"/>
                <a:chExt cx="4690619" cy="4073849"/>
              </a:xfrm>
            </p:grpSpPr>
            <p:sp>
              <p:nvSpPr>
                <p:cNvPr id="62" name="Freeform: Shape 61">
                  <a:extLst>
                    <a:ext uri="{FF2B5EF4-FFF2-40B4-BE49-F238E27FC236}">
                      <a16:creationId xmlns:a16="http://schemas.microsoft.com/office/drawing/2014/main" id="{A19CFF74-4F27-E259-52D5-E3402F9547ED}"/>
                    </a:ext>
                  </a:extLst>
                </p:cNvPr>
                <p:cNvSpPr/>
                <p:nvPr/>
              </p:nvSpPr>
              <p:spPr>
                <a:xfrm>
                  <a:off x="12880374" y="369202"/>
                  <a:ext cx="4690619" cy="4073849"/>
                </a:xfrm>
                <a:custGeom>
                  <a:avLst/>
                  <a:gdLst>
                    <a:gd name="connsiteX0" fmla="*/ 4689909 w 4690619"/>
                    <a:gd name="connsiteY0" fmla="*/ 2631339 h 4073849"/>
                    <a:gd name="connsiteX1" fmla="*/ 4689909 w 4690619"/>
                    <a:gd name="connsiteY1" fmla="*/ 2631035 h 4073849"/>
                    <a:gd name="connsiteX2" fmla="*/ 3534741 w 4690619"/>
                    <a:gd name="connsiteY2" fmla="*/ 718666 h 4073849"/>
                    <a:gd name="connsiteX3" fmla="*/ 3529873 w 4690619"/>
                    <a:gd name="connsiteY3" fmla="*/ 714714 h 4073849"/>
                    <a:gd name="connsiteX4" fmla="*/ 2549233 w 4690619"/>
                    <a:gd name="connsiteY4" fmla="*/ 153033 h 4073849"/>
                    <a:gd name="connsiteX5" fmla="*/ 2545075 w 4690619"/>
                    <a:gd name="connsiteY5" fmla="*/ 151310 h 4073849"/>
                    <a:gd name="connsiteX6" fmla="*/ 962055 w 4690619"/>
                    <a:gd name="connsiteY6" fmla="*/ 31414 h 4073849"/>
                    <a:gd name="connsiteX7" fmla="*/ 328543 w 4690619"/>
                    <a:gd name="connsiteY7" fmla="*/ 179587 h 4073849"/>
                    <a:gd name="connsiteX8" fmla="*/ 328442 w 4690619"/>
                    <a:gd name="connsiteY8" fmla="*/ 179688 h 4073849"/>
                    <a:gd name="connsiteX9" fmla="*/ 328138 w 4690619"/>
                    <a:gd name="connsiteY9" fmla="*/ 179790 h 4073849"/>
                    <a:gd name="connsiteX10" fmla="*/ 327935 w 4690619"/>
                    <a:gd name="connsiteY10" fmla="*/ 179891 h 4073849"/>
                    <a:gd name="connsiteX11" fmla="*/ 324690 w 4690619"/>
                    <a:gd name="connsiteY11" fmla="*/ 181715 h 4073849"/>
                    <a:gd name="connsiteX12" fmla="*/ 324081 w 4690619"/>
                    <a:gd name="connsiteY12" fmla="*/ 182121 h 4073849"/>
                    <a:gd name="connsiteX13" fmla="*/ 321242 w 4690619"/>
                    <a:gd name="connsiteY13" fmla="*/ 184756 h 4073849"/>
                    <a:gd name="connsiteX14" fmla="*/ 320735 w 4690619"/>
                    <a:gd name="connsiteY14" fmla="*/ 185364 h 4073849"/>
                    <a:gd name="connsiteX15" fmla="*/ 318909 w 4690619"/>
                    <a:gd name="connsiteY15" fmla="*/ 188202 h 4073849"/>
                    <a:gd name="connsiteX16" fmla="*/ 318504 w 4690619"/>
                    <a:gd name="connsiteY16" fmla="*/ 188911 h 4073849"/>
                    <a:gd name="connsiteX17" fmla="*/ 318301 w 4690619"/>
                    <a:gd name="connsiteY17" fmla="*/ 189317 h 4073849"/>
                    <a:gd name="connsiteX18" fmla="*/ 1596 w 4690619"/>
                    <a:gd name="connsiteY18" fmla="*/ 898967 h 4073849"/>
                    <a:gd name="connsiteX19" fmla="*/ 4131 w 4690619"/>
                    <a:gd name="connsiteY19" fmla="*/ 918021 h 4073849"/>
                    <a:gd name="connsiteX20" fmla="*/ 877580 w 4690619"/>
                    <a:gd name="connsiteY20" fmla="*/ 1991721 h 4073849"/>
                    <a:gd name="connsiteX21" fmla="*/ 882549 w 4690619"/>
                    <a:gd name="connsiteY21" fmla="*/ 1995977 h 4073849"/>
                    <a:gd name="connsiteX22" fmla="*/ 1563217 w 4690619"/>
                    <a:gd name="connsiteY22" fmla="*/ 2396106 h 4073849"/>
                    <a:gd name="connsiteX23" fmla="*/ 1500343 w 4690619"/>
                    <a:gd name="connsiteY23" fmla="*/ 2522185 h 4073849"/>
                    <a:gd name="connsiteX24" fmla="*/ 1330784 w 4690619"/>
                    <a:gd name="connsiteY24" fmla="*/ 2969847 h 4073849"/>
                    <a:gd name="connsiteX25" fmla="*/ 1420431 w 4690619"/>
                    <a:gd name="connsiteY25" fmla="*/ 3162310 h 4073849"/>
                    <a:gd name="connsiteX26" fmla="*/ 1374188 w 4690619"/>
                    <a:gd name="connsiteY26" fmla="*/ 3256464 h 4073849"/>
                    <a:gd name="connsiteX27" fmla="*/ 1328148 w 4690619"/>
                    <a:gd name="connsiteY27" fmla="*/ 3251397 h 4073849"/>
                    <a:gd name="connsiteX28" fmla="*/ 1291944 w 4690619"/>
                    <a:gd name="connsiteY28" fmla="*/ 3288288 h 4073849"/>
                    <a:gd name="connsiteX29" fmla="*/ 1168325 w 4690619"/>
                    <a:gd name="connsiteY29" fmla="*/ 3407982 h 4073849"/>
                    <a:gd name="connsiteX30" fmla="*/ 1111535 w 4690619"/>
                    <a:gd name="connsiteY30" fmla="*/ 3522913 h 4073849"/>
                    <a:gd name="connsiteX31" fmla="*/ 1168730 w 4690619"/>
                    <a:gd name="connsiteY31" fmla="*/ 3632472 h 4073849"/>
                    <a:gd name="connsiteX32" fmla="*/ 1163051 w 4690619"/>
                    <a:gd name="connsiteY32" fmla="*/ 3642100 h 4073849"/>
                    <a:gd name="connsiteX33" fmla="*/ 1078678 w 4690619"/>
                    <a:gd name="connsiteY33" fmla="*/ 3790882 h 4073849"/>
                    <a:gd name="connsiteX34" fmla="*/ 992783 w 4690619"/>
                    <a:gd name="connsiteY34" fmla="*/ 3832536 h 4073849"/>
                    <a:gd name="connsiteX35" fmla="*/ 958202 w 4690619"/>
                    <a:gd name="connsiteY35" fmla="*/ 3760882 h 4073849"/>
                    <a:gd name="connsiteX36" fmla="*/ 1020062 w 4690619"/>
                    <a:gd name="connsiteY36" fmla="*/ 3586155 h 4073849"/>
                    <a:gd name="connsiteX37" fmla="*/ 973211 w 4690619"/>
                    <a:gd name="connsiteY37" fmla="*/ 3539331 h 4073849"/>
                    <a:gd name="connsiteX38" fmla="*/ 892386 w 4690619"/>
                    <a:gd name="connsiteY38" fmla="*/ 3765747 h 4073849"/>
                    <a:gd name="connsiteX39" fmla="*/ 1026451 w 4690619"/>
                    <a:gd name="connsiteY39" fmla="*/ 3901251 h 4073849"/>
                    <a:gd name="connsiteX40" fmla="*/ 1181914 w 4690619"/>
                    <a:gd name="connsiteY40" fmla="*/ 3741929 h 4073849"/>
                    <a:gd name="connsiteX41" fmla="*/ 1222174 w 4690619"/>
                    <a:gd name="connsiteY41" fmla="*/ 3672505 h 4073849"/>
                    <a:gd name="connsiteX42" fmla="*/ 1280485 w 4690619"/>
                    <a:gd name="connsiteY42" fmla="*/ 3696322 h 4073849"/>
                    <a:gd name="connsiteX43" fmla="*/ 1279775 w 4690619"/>
                    <a:gd name="connsiteY43" fmla="*/ 3939055 h 4073849"/>
                    <a:gd name="connsiteX44" fmla="*/ 1532896 w 4690619"/>
                    <a:gd name="connsiteY44" fmla="*/ 4073850 h 4073849"/>
                    <a:gd name="connsiteX45" fmla="*/ 3408992 w 4690619"/>
                    <a:gd name="connsiteY45" fmla="*/ 4049323 h 4073849"/>
                    <a:gd name="connsiteX46" fmla="*/ 3424812 w 4690619"/>
                    <a:gd name="connsiteY46" fmla="*/ 4035135 h 4073849"/>
                    <a:gd name="connsiteX47" fmla="*/ 3425015 w 4690619"/>
                    <a:gd name="connsiteY47" fmla="*/ 4028344 h 4073849"/>
                    <a:gd name="connsiteX48" fmla="*/ 3327154 w 4690619"/>
                    <a:gd name="connsiteY48" fmla="*/ 3373929 h 4073849"/>
                    <a:gd name="connsiteX49" fmla="*/ 3437488 w 4690619"/>
                    <a:gd name="connsiteY49" fmla="*/ 3345652 h 4073849"/>
                    <a:gd name="connsiteX50" fmla="*/ 3548533 w 4690619"/>
                    <a:gd name="connsiteY50" fmla="*/ 3242073 h 4073849"/>
                    <a:gd name="connsiteX51" fmla="*/ 4037738 w 4690619"/>
                    <a:gd name="connsiteY51" fmla="*/ 3242073 h 4073849"/>
                    <a:gd name="connsiteX52" fmla="*/ 4050211 w 4690619"/>
                    <a:gd name="connsiteY52" fmla="*/ 3237208 h 4073849"/>
                    <a:gd name="connsiteX53" fmla="*/ 4684940 w 4690619"/>
                    <a:gd name="connsiteY53" fmla="*/ 2649785 h 4073849"/>
                    <a:gd name="connsiteX54" fmla="*/ 4685143 w 4690619"/>
                    <a:gd name="connsiteY54" fmla="*/ 2649582 h 4073849"/>
                    <a:gd name="connsiteX55" fmla="*/ 4685346 w 4690619"/>
                    <a:gd name="connsiteY55" fmla="*/ 2649379 h 4073849"/>
                    <a:gd name="connsiteX56" fmla="*/ 4685650 w 4690619"/>
                    <a:gd name="connsiteY56" fmla="*/ 2648974 h 4073849"/>
                    <a:gd name="connsiteX57" fmla="*/ 4687983 w 4690619"/>
                    <a:gd name="connsiteY57" fmla="*/ 2645933 h 4073849"/>
                    <a:gd name="connsiteX58" fmla="*/ 4688490 w 4690619"/>
                    <a:gd name="connsiteY58" fmla="*/ 2645021 h 4073849"/>
                    <a:gd name="connsiteX59" fmla="*/ 4690112 w 4690619"/>
                    <a:gd name="connsiteY59" fmla="*/ 2640967 h 4073849"/>
                    <a:gd name="connsiteX60" fmla="*/ 4690214 w 4690619"/>
                    <a:gd name="connsiteY60" fmla="*/ 2640258 h 4073849"/>
                    <a:gd name="connsiteX61" fmla="*/ 4690619 w 4690619"/>
                    <a:gd name="connsiteY61" fmla="*/ 2636508 h 4073849"/>
                    <a:gd name="connsiteX62" fmla="*/ 4690619 w 4690619"/>
                    <a:gd name="connsiteY62" fmla="*/ 2635494 h 4073849"/>
                    <a:gd name="connsiteX63" fmla="*/ 4689909 w 4690619"/>
                    <a:gd name="connsiteY63" fmla="*/ 2631339 h 4073849"/>
                    <a:gd name="connsiteX64" fmla="*/ 1518090 w 4690619"/>
                    <a:gd name="connsiteY64" fmla="*/ 3346969 h 4073849"/>
                    <a:gd name="connsiteX65" fmla="*/ 1437468 w 4690619"/>
                    <a:gd name="connsiteY65" fmla="*/ 3286565 h 4073849"/>
                    <a:gd name="connsiteX66" fmla="*/ 1434020 w 4690619"/>
                    <a:gd name="connsiteY66" fmla="*/ 3284639 h 4073849"/>
                    <a:gd name="connsiteX67" fmla="*/ 1473063 w 4690619"/>
                    <a:gd name="connsiteY67" fmla="*/ 3204979 h 4073849"/>
                    <a:gd name="connsiteX68" fmla="*/ 1537561 w 4690619"/>
                    <a:gd name="connsiteY68" fmla="*/ 3232444 h 4073849"/>
                    <a:gd name="connsiteX69" fmla="*/ 1518090 w 4690619"/>
                    <a:gd name="connsiteY69" fmla="*/ 3346969 h 4073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90619" h="4073849">
                      <a:moveTo>
                        <a:pt x="4689909" y="2631339"/>
                      </a:moveTo>
                      <a:cubicBezTo>
                        <a:pt x="4689909" y="2631238"/>
                        <a:pt x="4689909" y="2631136"/>
                        <a:pt x="4689909" y="2631035"/>
                      </a:cubicBezTo>
                      <a:cubicBezTo>
                        <a:pt x="4421273" y="1758008"/>
                        <a:pt x="3543564" y="728903"/>
                        <a:pt x="3534741" y="718666"/>
                      </a:cubicBezTo>
                      <a:cubicBezTo>
                        <a:pt x="3533423" y="717045"/>
                        <a:pt x="3531699" y="715727"/>
                        <a:pt x="3529873" y="714714"/>
                      </a:cubicBezTo>
                      <a:lnTo>
                        <a:pt x="2549233" y="153033"/>
                      </a:lnTo>
                      <a:cubicBezTo>
                        <a:pt x="2547915" y="152324"/>
                        <a:pt x="2546495" y="151716"/>
                        <a:pt x="2545075" y="151310"/>
                      </a:cubicBezTo>
                      <a:cubicBezTo>
                        <a:pt x="1890368" y="-33146"/>
                        <a:pt x="1322874" y="-15714"/>
                        <a:pt x="962055" y="31414"/>
                      </a:cubicBezTo>
                      <a:cubicBezTo>
                        <a:pt x="576289" y="81784"/>
                        <a:pt x="337467" y="176040"/>
                        <a:pt x="328543" y="179587"/>
                      </a:cubicBezTo>
                      <a:cubicBezTo>
                        <a:pt x="328543" y="179587"/>
                        <a:pt x="328442" y="179587"/>
                        <a:pt x="328442" y="179688"/>
                      </a:cubicBezTo>
                      <a:cubicBezTo>
                        <a:pt x="328341" y="179688"/>
                        <a:pt x="328239" y="179790"/>
                        <a:pt x="328138" y="179790"/>
                      </a:cubicBezTo>
                      <a:cubicBezTo>
                        <a:pt x="328036" y="179790"/>
                        <a:pt x="327935" y="179891"/>
                        <a:pt x="327935" y="179891"/>
                      </a:cubicBezTo>
                      <a:cubicBezTo>
                        <a:pt x="326718" y="180398"/>
                        <a:pt x="325704" y="181006"/>
                        <a:pt x="324690" y="181715"/>
                      </a:cubicBezTo>
                      <a:cubicBezTo>
                        <a:pt x="324487" y="181817"/>
                        <a:pt x="324284" y="182019"/>
                        <a:pt x="324081" y="182121"/>
                      </a:cubicBezTo>
                      <a:cubicBezTo>
                        <a:pt x="323067" y="182931"/>
                        <a:pt x="322053" y="183844"/>
                        <a:pt x="321242" y="184756"/>
                      </a:cubicBezTo>
                      <a:cubicBezTo>
                        <a:pt x="321039" y="184958"/>
                        <a:pt x="320938" y="185161"/>
                        <a:pt x="320735" y="185364"/>
                      </a:cubicBezTo>
                      <a:cubicBezTo>
                        <a:pt x="320025" y="186276"/>
                        <a:pt x="319416" y="187188"/>
                        <a:pt x="318909" y="188202"/>
                      </a:cubicBezTo>
                      <a:cubicBezTo>
                        <a:pt x="318808" y="188404"/>
                        <a:pt x="318605" y="188708"/>
                        <a:pt x="318504" y="188911"/>
                      </a:cubicBezTo>
                      <a:cubicBezTo>
                        <a:pt x="318402" y="189012"/>
                        <a:pt x="318301" y="189215"/>
                        <a:pt x="318301" y="189317"/>
                      </a:cubicBezTo>
                      <a:lnTo>
                        <a:pt x="1596" y="898967"/>
                      </a:lnTo>
                      <a:cubicBezTo>
                        <a:pt x="-1244" y="905251"/>
                        <a:pt x="-230" y="912650"/>
                        <a:pt x="4131" y="918021"/>
                      </a:cubicBezTo>
                      <a:lnTo>
                        <a:pt x="877580" y="1991721"/>
                      </a:lnTo>
                      <a:cubicBezTo>
                        <a:pt x="879000" y="1993444"/>
                        <a:pt x="880623" y="1994862"/>
                        <a:pt x="882549" y="1995977"/>
                      </a:cubicBezTo>
                      <a:lnTo>
                        <a:pt x="1563217" y="2396106"/>
                      </a:lnTo>
                      <a:cubicBezTo>
                        <a:pt x="1543240" y="2438572"/>
                        <a:pt x="1522248" y="2480632"/>
                        <a:pt x="1500343" y="2522185"/>
                      </a:cubicBezTo>
                      <a:cubicBezTo>
                        <a:pt x="1428139" y="2659007"/>
                        <a:pt x="1306446" y="2805863"/>
                        <a:pt x="1330784" y="2969847"/>
                      </a:cubicBezTo>
                      <a:cubicBezTo>
                        <a:pt x="1341635" y="3042718"/>
                        <a:pt x="1372160" y="3112041"/>
                        <a:pt x="1420431" y="3162310"/>
                      </a:cubicBezTo>
                      <a:cubicBezTo>
                        <a:pt x="1405017" y="3193729"/>
                        <a:pt x="1389603" y="3225046"/>
                        <a:pt x="1374188" y="3256464"/>
                      </a:cubicBezTo>
                      <a:cubicBezTo>
                        <a:pt x="1358672" y="3251599"/>
                        <a:pt x="1342954" y="3249167"/>
                        <a:pt x="1328148" y="3251397"/>
                      </a:cubicBezTo>
                      <a:cubicBezTo>
                        <a:pt x="1306649" y="3254741"/>
                        <a:pt x="1293364" y="3269741"/>
                        <a:pt x="1291944" y="3288288"/>
                      </a:cubicBezTo>
                      <a:cubicBezTo>
                        <a:pt x="1250670" y="3328119"/>
                        <a:pt x="1209193" y="3367746"/>
                        <a:pt x="1168325" y="3407982"/>
                      </a:cubicBezTo>
                      <a:cubicBezTo>
                        <a:pt x="1135772" y="3439907"/>
                        <a:pt x="1106058" y="3474366"/>
                        <a:pt x="1111535" y="3522913"/>
                      </a:cubicBezTo>
                      <a:cubicBezTo>
                        <a:pt x="1116200" y="3564567"/>
                        <a:pt x="1138206" y="3602371"/>
                        <a:pt x="1168730" y="3632472"/>
                      </a:cubicBezTo>
                      <a:cubicBezTo>
                        <a:pt x="1166803" y="3635715"/>
                        <a:pt x="1164877" y="3638857"/>
                        <a:pt x="1163051" y="3642100"/>
                      </a:cubicBezTo>
                      <a:cubicBezTo>
                        <a:pt x="1134453" y="3690646"/>
                        <a:pt x="1110926" y="3744869"/>
                        <a:pt x="1078678" y="3790882"/>
                      </a:cubicBezTo>
                      <a:cubicBezTo>
                        <a:pt x="1060931" y="3816219"/>
                        <a:pt x="1026857" y="3849158"/>
                        <a:pt x="992783" y="3832536"/>
                      </a:cubicBezTo>
                      <a:cubicBezTo>
                        <a:pt x="967836" y="3820273"/>
                        <a:pt x="960230" y="3785814"/>
                        <a:pt x="958202" y="3760882"/>
                      </a:cubicBezTo>
                      <a:cubicBezTo>
                        <a:pt x="952928" y="3697133"/>
                        <a:pt x="977875" y="3633282"/>
                        <a:pt x="1020062" y="3586155"/>
                      </a:cubicBezTo>
                      <a:cubicBezTo>
                        <a:pt x="1048457" y="3554432"/>
                        <a:pt x="1001707" y="3507507"/>
                        <a:pt x="973211" y="3539331"/>
                      </a:cubicBezTo>
                      <a:cubicBezTo>
                        <a:pt x="918246" y="3600749"/>
                        <a:pt x="885288" y="3682539"/>
                        <a:pt x="892386" y="3765747"/>
                      </a:cubicBezTo>
                      <a:cubicBezTo>
                        <a:pt x="898572" y="3837908"/>
                        <a:pt x="944309" y="3912602"/>
                        <a:pt x="1026451" y="3901251"/>
                      </a:cubicBezTo>
                      <a:cubicBezTo>
                        <a:pt x="1111129" y="3889596"/>
                        <a:pt x="1145102" y="3807706"/>
                        <a:pt x="1181914" y="3741929"/>
                      </a:cubicBezTo>
                      <a:cubicBezTo>
                        <a:pt x="1194996" y="3718619"/>
                        <a:pt x="1208585" y="3695511"/>
                        <a:pt x="1222174" y="3672505"/>
                      </a:cubicBezTo>
                      <a:cubicBezTo>
                        <a:pt x="1240935" y="3683045"/>
                        <a:pt x="1260710" y="3691153"/>
                        <a:pt x="1280485" y="3696322"/>
                      </a:cubicBezTo>
                      <a:cubicBezTo>
                        <a:pt x="1261014" y="3776186"/>
                        <a:pt x="1244890" y="3863549"/>
                        <a:pt x="1279775" y="3939055"/>
                      </a:cubicBezTo>
                      <a:cubicBezTo>
                        <a:pt x="1327134" y="4041621"/>
                        <a:pt x="1427327" y="4073343"/>
                        <a:pt x="1532896" y="4073850"/>
                      </a:cubicBezTo>
                      <a:cubicBezTo>
                        <a:pt x="2158295" y="4065641"/>
                        <a:pt x="2783694" y="4057533"/>
                        <a:pt x="3408992" y="4049323"/>
                      </a:cubicBezTo>
                      <a:cubicBezTo>
                        <a:pt x="3418525" y="4049222"/>
                        <a:pt x="3423798" y="4042533"/>
                        <a:pt x="3424812" y="4035135"/>
                      </a:cubicBezTo>
                      <a:cubicBezTo>
                        <a:pt x="3425319" y="4033006"/>
                        <a:pt x="3425420" y="4030776"/>
                        <a:pt x="3425015" y="4028344"/>
                      </a:cubicBezTo>
                      <a:cubicBezTo>
                        <a:pt x="3389318" y="3810847"/>
                        <a:pt x="3360315" y="3591932"/>
                        <a:pt x="3327154" y="3373929"/>
                      </a:cubicBezTo>
                      <a:cubicBezTo>
                        <a:pt x="3364878" y="3372307"/>
                        <a:pt x="3402197" y="3363794"/>
                        <a:pt x="3437488" y="3345652"/>
                      </a:cubicBezTo>
                      <a:cubicBezTo>
                        <a:pt x="3482717" y="3322544"/>
                        <a:pt x="3521456" y="3285450"/>
                        <a:pt x="3548533" y="3242073"/>
                      </a:cubicBezTo>
                      <a:lnTo>
                        <a:pt x="4037738" y="3242073"/>
                      </a:lnTo>
                      <a:cubicBezTo>
                        <a:pt x="4042403" y="3242073"/>
                        <a:pt x="4046865" y="3240350"/>
                        <a:pt x="4050211" y="3237208"/>
                      </a:cubicBezTo>
                      <a:lnTo>
                        <a:pt x="4684940" y="2649785"/>
                      </a:lnTo>
                      <a:cubicBezTo>
                        <a:pt x="4685042" y="2649683"/>
                        <a:pt x="4685042" y="2649683"/>
                        <a:pt x="4685143" y="2649582"/>
                      </a:cubicBezTo>
                      <a:cubicBezTo>
                        <a:pt x="4685245" y="2649481"/>
                        <a:pt x="4685245" y="2649481"/>
                        <a:pt x="4685346" y="2649379"/>
                      </a:cubicBezTo>
                      <a:cubicBezTo>
                        <a:pt x="4685447" y="2649278"/>
                        <a:pt x="4685549" y="2649075"/>
                        <a:pt x="4685650" y="2648974"/>
                      </a:cubicBezTo>
                      <a:cubicBezTo>
                        <a:pt x="4686563" y="2648062"/>
                        <a:pt x="4687374" y="2646947"/>
                        <a:pt x="4687983" y="2645933"/>
                      </a:cubicBezTo>
                      <a:cubicBezTo>
                        <a:pt x="4688185" y="2645629"/>
                        <a:pt x="4688388" y="2645325"/>
                        <a:pt x="4688490" y="2645021"/>
                      </a:cubicBezTo>
                      <a:cubicBezTo>
                        <a:pt x="4689200" y="2643704"/>
                        <a:pt x="4689707" y="2642386"/>
                        <a:pt x="4690112" y="2640967"/>
                      </a:cubicBezTo>
                      <a:cubicBezTo>
                        <a:pt x="4690214" y="2640764"/>
                        <a:pt x="4690214" y="2640460"/>
                        <a:pt x="4690214" y="2640258"/>
                      </a:cubicBezTo>
                      <a:cubicBezTo>
                        <a:pt x="4690518" y="2639042"/>
                        <a:pt x="4690619" y="2637724"/>
                        <a:pt x="4690619" y="2636508"/>
                      </a:cubicBezTo>
                      <a:cubicBezTo>
                        <a:pt x="4690619" y="2636204"/>
                        <a:pt x="4690619" y="2635798"/>
                        <a:pt x="4690619" y="2635494"/>
                      </a:cubicBezTo>
                      <a:cubicBezTo>
                        <a:pt x="4690619" y="2634177"/>
                        <a:pt x="4690315" y="2632758"/>
                        <a:pt x="4689909" y="2631339"/>
                      </a:cubicBezTo>
                      <a:close/>
                      <a:moveTo>
                        <a:pt x="1518090" y="3346969"/>
                      </a:moveTo>
                      <a:cubicBezTo>
                        <a:pt x="1493751" y="3323761"/>
                        <a:pt x="1466573" y="3303389"/>
                        <a:pt x="1437468" y="3286565"/>
                      </a:cubicBezTo>
                      <a:cubicBezTo>
                        <a:pt x="1436353" y="3285957"/>
                        <a:pt x="1435136" y="3285247"/>
                        <a:pt x="1434020" y="3284639"/>
                      </a:cubicBezTo>
                      <a:cubicBezTo>
                        <a:pt x="1447001" y="3258086"/>
                        <a:pt x="1460083" y="3231532"/>
                        <a:pt x="1473063" y="3204979"/>
                      </a:cubicBezTo>
                      <a:cubicBezTo>
                        <a:pt x="1492737" y="3216938"/>
                        <a:pt x="1514236" y="3226262"/>
                        <a:pt x="1537561" y="3232444"/>
                      </a:cubicBezTo>
                      <a:cubicBezTo>
                        <a:pt x="1530665" y="3270552"/>
                        <a:pt x="1524174" y="3308761"/>
                        <a:pt x="1518090" y="3346969"/>
                      </a:cubicBezTo>
                      <a:close/>
                    </a:path>
                  </a:pathLst>
                </a:custGeom>
                <a:solidFill>
                  <a:srgbClr val="000000"/>
                </a:solidFill>
                <a:ln w="10122" cap="flat">
                  <a:noFill/>
                  <a:prstDash val="solid"/>
                  <a:miter/>
                </a:ln>
              </p:spPr>
              <p:txBody>
                <a:bodyPr rtlCol="0" anchor="ctr"/>
                <a:lstStyle/>
                <a:p>
                  <a:endParaRPr lang="en-GB" sz="1050"/>
                </a:p>
              </p:txBody>
            </p:sp>
            <p:sp>
              <p:nvSpPr>
                <p:cNvPr id="63" name="Freeform: Shape 62">
                  <a:extLst>
                    <a:ext uri="{FF2B5EF4-FFF2-40B4-BE49-F238E27FC236}">
                      <a16:creationId xmlns:a16="http://schemas.microsoft.com/office/drawing/2014/main" id="{D05ED0DC-B146-792A-D6EB-971BED335EC5}"/>
                    </a:ext>
                  </a:extLst>
                </p:cNvPr>
                <p:cNvSpPr/>
                <p:nvPr/>
              </p:nvSpPr>
              <p:spPr>
                <a:xfrm>
                  <a:off x="14139347" y="2592507"/>
                  <a:ext cx="2166081" cy="1850342"/>
                </a:xfrm>
                <a:custGeom>
                  <a:avLst/>
                  <a:gdLst>
                    <a:gd name="connsiteX0" fmla="*/ 2165839 w 2166081"/>
                    <a:gd name="connsiteY0" fmla="*/ 1805141 h 1850342"/>
                    <a:gd name="connsiteX1" fmla="*/ 2067977 w 2166081"/>
                    <a:gd name="connsiteY1" fmla="*/ 1150725 h 1850342"/>
                    <a:gd name="connsiteX2" fmla="*/ 2062805 w 2166081"/>
                    <a:gd name="connsiteY2" fmla="*/ 1117280 h 1850342"/>
                    <a:gd name="connsiteX3" fmla="*/ 2047290 w 2166081"/>
                    <a:gd name="connsiteY3" fmla="*/ 1018971 h 1850342"/>
                    <a:gd name="connsiteX4" fmla="*/ 2044247 w 2166081"/>
                    <a:gd name="connsiteY4" fmla="*/ 1000525 h 1850342"/>
                    <a:gd name="connsiteX5" fmla="*/ 2041205 w 2166081"/>
                    <a:gd name="connsiteY5" fmla="*/ 982079 h 1850342"/>
                    <a:gd name="connsiteX6" fmla="*/ 1982590 w 2166081"/>
                    <a:gd name="connsiteY6" fmla="*/ 667388 h 1850342"/>
                    <a:gd name="connsiteX7" fmla="*/ 1996584 w 2166081"/>
                    <a:gd name="connsiteY7" fmla="*/ 916506 h 1850342"/>
                    <a:gd name="connsiteX8" fmla="*/ 1994657 w 2166081"/>
                    <a:gd name="connsiteY8" fmla="*/ 975086 h 1850342"/>
                    <a:gd name="connsiteX9" fmla="*/ 1993542 w 2166081"/>
                    <a:gd name="connsiteY9" fmla="*/ 994849 h 1850342"/>
                    <a:gd name="connsiteX10" fmla="*/ 1992224 w 2166081"/>
                    <a:gd name="connsiteY10" fmla="*/ 1014511 h 1850342"/>
                    <a:gd name="connsiteX11" fmla="*/ 1982387 w 2166081"/>
                    <a:gd name="connsiteY11" fmla="*/ 1109070 h 1850342"/>
                    <a:gd name="connsiteX12" fmla="*/ 1977621 w 2166081"/>
                    <a:gd name="connsiteY12" fmla="*/ 1142212 h 1850342"/>
                    <a:gd name="connsiteX13" fmla="*/ 1859477 w 2166081"/>
                    <a:gd name="connsiteY13" fmla="*/ 1531597 h 1850342"/>
                    <a:gd name="connsiteX14" fmla="*/ 1830879 w 2166081"/>
                    <a:gd name="connsiteY14" fmla="*/ 1514875 h 1850342"/>
                    <a:gd name="connsiteX15" fmla="*/ 1945778 w 2166081"/>
                    <a:gd name="connsiteY15" fmla="*/ 1133901 h 1850342"/>
                    <a:gd name="connsiteX16" fmla="*/ 1950544 w 2166081"/>
                    <a:gd name="connsiteY16" fmla="*/ 1100658 h 1850342"/>
                    <a:gd name="connsiteX17" fmla="*/ 1960482 w 2166081"/>
                    <a:gd name="connsiteY17" fmla="*/ 999815 h 1850342"/>
                    <a:gd name="connsiteX18" fmla="*/ 1961699 w 2166081"/>
                    <a:gd name="connsiteY18" fmla="*/ 980153 h 1850342"/>
                    <a:gd name="connsiteX19" fmla="*/ 1962612 w 2166081"/>
                    <a:gd name="connsiteY19" fmla="*/ 960289 h 1850342"/>
                    <a:gd name="connsiteX20" fmla="*/ 1950544 w 2166081"/>
                    <a:gd name="connsiteY20" fmla="*/ 676003 h 1850342"/>
                    <a:gd name="connsiteX21" fmla="*/ 1947197 w 2166081"/>
                    <a:gd name="connsiteY21" fmla="*/ 651071 h 1850342"/>
                    <a:gd name="connsiteX22" fmla="*/ 1975491 w 2166081"/>
                    <a:gd name="connsiteY22" fmla="*/ 634247 h 1850342"/>
                    <a:gd name="connsiteX23" fmla="*/ 1883714 w 2166081"/>
                    <a:gd name="connsiteY23" fmla="*/ 277090 h 1850342"/>
                    <a:gd name="connsiteX24" fmla="*/ 1882599 w 2166081"/>
                    <a:gd name="connsiteY24" fmla="*/ 273543 h 1850342"/>
                    <a:gd name="connsiteX25" fmla="*/ 1880976 w 2166081"/>
                    <a:gd name="connsiteY25" fmla="*/ 269793 h 1850342"/>
                    <a:gd name="connsiteX26" fmla="*/ 1826012 w 2166081"/>
                    <a:gd name="connsiteY26" fmla="*/ 168038 h 1850342"/>
                    <a:gd name="connsiteX27" fmla="*/ 1787780 w 2166081"/>
                    <a:gd name="connsiteY27" fmla="*/ 118681 h 1850342"/>
                    <a:gd name="connsiteX28" fmla="*/ 1662639 w 2166081"/>
                    <a:gd name="connsiteY28" fmla="*/ 15811 h 1850342"/>
                    <a:gd name="connsiteX29" fmla="*/ 1633534 w 2166081"/>
                    <a:gd name="connsiteY29" fmla="*/ 0 h 1850342"/>
                    <a:gd name="connsiteX30" fmla="*/ 1615280 w 2166081"/>
                    <a:gd name="connsiteY30" fmla="*/ 28885 h 1850342"/>
                    <a:gd name="connsiteX31" fmla="*/ 1109546 w 2166081"/>
                    <a:gd name="connsiteY31" fmla="*/ 370433 h 1850342"/>
                    <a:gd name="connsiteX32" fmla="*/ 772153 w 2166081"/>
                    <a:gd name="connsiteY32" fmla="*/ 373778 h 1850342"/>
                    <a:gd name="connsiteX33" fmla="*/ 694979 w 2166081"/>
                    <a:gd name="connsiteY33" fmla="*/ 359792 h 1850342"/>
                    <a:gd name="connsiteX34" fmla="*/ 634741 w 2166081"/>
                    <a:gd name="connsiteY34" fmla="*/ 345704 h 1850342"/>
                    <a:gd name="connsiteX35" fmla="*/ 563044 w 2166081"/>
                    <a:gd name="connsiteY35" fmla="*/ 324927 h 1850342"/>
                    <a:gd name="connsiteX36" fmla="*/ 542863 w 2166081"/>
                    <a:gd name="connsiteY36" fmla="*/ 313069 h 1850342"/>
                    <a:gd name="connsiteX37" fmla="*/ 542052 w 2166081"/>
                    <a:gd name="connsiteY37" fmla="*/ 312563 h 1850342"/>
                    <a:gd name="connsiteX38" fmla="*/ 539821 w 2166081"/>
                    <a:gd name="connsiteY38" fmla="*/ 317123 h 1850342"/>
                    <a:gd name="connsiteX39" fmla="*/ 536880 w 2166081"/>
                    <a:gd name="connsiteY39" fmla="*/ 323204 h 1850342"/>
                    <a:gd name="connsiteX40" fmla="*/ 525116 w 2166081"/>
                    <a:gd name="connsiteY40" fmla="*/ 347224 h 1850342"/>
                    <a:gd name="connsiteX41" fmla="*/ 455042 w 2166081"/>
                    <a:gd name="connsiteY41" fmla="*/ 490026 h 1850342"/>
                    <a:gd name="connsiteX42" fmla="*/ 408291 w 2166081"/>
                    <a:gd name="connsiteY42" fmla="*/ 617423 h 1850342"/>
                    <a:gd name="connsiteX43" fmla="*/ 316819 w 2166081"/>
                    <a:gd name="connsiteY43" fmla="*/ 982789 h 1850342"/>
                    <a:gd name="connsiteX44" fmla="*/ 310734 w 2166081"/>
                    <a:gd name="connsiteY44" fmla="*/ 1015221 h 1850342"/>
                    <a:gd name="connsiteX45" fmla="*/ 291669 w 2166081"/>
                    <a:gd name="connsiteY45" fmla="*/ 1126503 h 1850342"/>
                    <a:gd name="connsiteX46" fmla="*/ 379592 w 2166081"/>
                    <a:gd name="connsiteY46" fmla="*/ 1134003 h 1850342"/>
                    <a:gd name="connsiteX47" fmla="*/ 362859 w 2166081"/>
                    <a:gd name="connsiteY47" fmla="*/ 1162583 h 1850342"/>
                    <a:gd name="connsiteX48" fmla="*/ 294914 w 2166081"/>
                    <a:gd name="connsiteY48" fmla="*/ 1162583 h 1850342"/>
                    <a:gd name="connsiteX49" fmla="*/ 272604 w 2166081"/>
                    <a:gd name="connsiteY49" fmla="*/ 1374404 h 1850342"/>
                    <a:gd name="connsiteX50" fmla="*/ 53760 w 2166081"/>
                    <a:gd name="connsiteY50" fmla="*/ 1478490 h 1850342"/>
                    <a:gd name="connsiteX51" fmla="*/ 43213 w 2166081"/>
                    <a:gd name="connsiteY51" fmla="*/ 1477376 h 1850342"/>
                    <a:gd name="connsiteX52" fmla="*/ 21207 w 2166081"/>
                    <a:gd name="connsiteY52" fmla="*/ 1472815 h 1850342"/>
                    <a:gd name="connsiteX53" fmla="*/ 20497 w 2166081"/>
                    <a:gd name="connsiteY53" fmla="*/ 1715548 h 1850342"/>
                    <a:gd name="connsiteX54" fmla="*/ 273618 w 2166081"/>
                    <a:gd name="connsiteY54" fmla="*/ 1850343 h 1850342"/>
                    <a:gd name="connsiteX55" fmla="*/ 2149714 w 2166081"/>
                    <a:gd name="connsiteY55" fmla="*/ 1825816 h 1850342"/>
                    <a:gd name="connsiteX56" fmla="*/ 2165534 w 2166081"/>
                    <a:gd name="connsiteY56" fmla="*/ 1811627 h 1850342"/>
                    <a:gd name="connsiteX57" fmla="*/ 2165839 w 2166081"/>
                    <a:gd name="connsiteY57" fmla="*/ 1805141 h 1850342"/>
                    <a:gd name="connsiteX58" fmla="*/ 546108 w 2166081"/>
                    <a:gd name="connsiteY58" fmla="*/ 618031 h 1850342"/>
                    <a:gd name="connsiteX59" fmla="*/ 439729 w 2166081"/>
                    <a:gd name="connsiteY59" fmla="*/ 1815377 h 1850342"/>
                    <a:gd name="connsiteX60" fmla="*/ 441453 w 2166081"/>
                    <a:gd name="connsiteY60" fmla="*/ 1832505 h 1850342"/>
                    <a:gd name="connsiteX61" fmla="*/ 408291 w 2166081"/>
                    <a:gd name="connsiteY61" fmla="*/ 1832505 h 1850342"/>
                    <a:gd name="connsiteX62" fmla="*/ 406669 w 2166081"/>
                    <a:gd name="connsiteY62" fmla="*/ 1815782 h 1850342"/>
                    <a:gd name="connsiteX63" fmla="*/ 514164 w 2166081"/>
                    <a:gd name="connsiteY63" fmla="*/ 609214 h 1850342"/>
                    <a:gd name="connsiteX64" fmla="*/ 546108 w 2166081"/>
                    <a:gd name="connsiteY64" fmla="*/ 618031 h 1850342"/>
                    <a:gd name="connsiteX65" fmla="*/ 1519346 w 2166081"/>
                    <a:gd name="connsiteY65" fmla="*/ 1537679 h 1850342"/>
                    <a:gd name="connsiteX66" fmla="*/ 1366520 w 2166081"/>
                    <a:gd name="connsiteY66" fmla="*/ 1352918 h 1850342"/>
                    <a:gd name="connsiteX67" fmla="*/ 1359929 w 2166081"/>
                    <a:gd name="connsiteY67" fmla="*/ 1512544 h 1850342"/>
                    <a:gd name="connsiteX68" fmla="*/ 1363681 w 2166081"/>
                    <a:gd name="connsiteY68" fmla="*/ 1803316 h 1850342"/>
                    <a:gd name="connsiteX69" fmla="*/ 1365303 w 2166081"/>
                    <a:gd name="connsiteY69" fmla="*/ 1815681 h 1850342"/>
                    <a:gd name="connsiteX70" fmla="*/ 1333359 w 2166081"/>
                    <a:gd name="connsiteY70" fmla="*/ 1824499 h 1850342"/>
                    <a:gd name="connsiteX71" fmla="*/ 1330824 w 2166081"/>
                    <a:gd name="connsiteY71" fmla="*/ 1803823 h 1850342"/>
                    <a:gd name="connsiteX72" fmla="*/ 1325855 w 2166081"/>
                    <a:gd name="connsiteY72" fmla="*/ 1534233 h 1850342"/>
                    <a:gd name="connsiteX73" fmla="*/ 1336706 w 2166081"/>
                    <a:gd name="connsiteY73" fmla="*/ 1270926 h 1850342"/>
                    <a:gd name="connsiteX74" fmla="*/ 1336908 w 2166081"/>
                    <a:gd name="connsiteY74" fmla="*/ 1267176 h 1850342"/>
                    <a:gd name="connsiteX75" fmla="*/ 1339140 w 2166081"/>
                    <a:gd name="connsiteY75" fmla="*/ 1213562 h 1850342"/>
                    <a:gd name="connsiteX76" fmla="*/ 1359320 w 2166081"/>
                    <a:gd name="connsiteY76" fmla="*/ 723029 h 1850342"/>
                    <a:gd name="connsiteX77" fmla="*/ 1360131 w 2166081"/>
                    <a:gd name="connsiteY77" fmla="*/ 703165 h 1850342"/>
                    <a:gd name="connsiteX78" fmla="*/ 1360943 w 2166081"/>
                    <a:gd name="connsiteY78" fmla="*/ 683300 h 1850342"/>
                    <a:gd name="connsiteX79" fmla="*/ 1365810 w 2166081"/>
                    <a:gd name="connsiteY79" fmla="*/ 564518 h 1850342"/>
                    <a:gd name="connsiteX80" fmla="*/ 1398972 w 2166081"/>
                    <a:gd name="connsiteY80" fmla="*/ 564518 h 1850342"/>
                    <a:gd name="connsiteX81" fmla="*/ 1393495 w 2166081"/>
                    <a:gd name="connsiteY81" fmla="*/ 698300 h 1850342"/>
                    <a:gd name="connsiteX82" fmla="*/ 1392684 w 2166081"/>
                    <a:gd name="connsiteY82" fmla="*/ 718165 h 1850342"/>
                    <a:gd name="connsiteX83" fmla="*/ 1391873 w 2166081"/>
                    <a:gd name="connsiteY83" fmla="*/ 738029 h 1850342"/>
                    <a:gd name="connsiteX84" fmla="*/ 1372909 w 2166081"/>
                    <a:gd name="connsiteY84" fmla="*/ 1198968 h 1850342"/>
                    <a:gd name="connsiteX85" fmla="*/ 1370070 w 2166081"/>
                    <a:gd name="connsiteY85" fmla="*/ 1267886 h 1850342"/>
                    <a:gd name="connsiteX86" fmla="*/ 1536180 w 2166081"/>
                    <a:gd name="connsiteY86" fmla="*/ 1509098 h 1850342"/>
                    <a:gd name="connsiteX87" fmla="*/ 1519346 w 2166081"/>
                    <a:gd name="connsiteY87" fmla="*/ 1537679 h 185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166081" h="1850342">
                      <a:moveTo>
                        <a:pt x="2165839" y="1805141"/>
                      </a:moveTo>
                      <a:cubicBezTo>
                        <a:pt x="2130142" y="1587644"/>
                        <a:pt x="2101139" y="1368729"/>
                        <a:pt x="2067977" y="1150725"/>
                      </a:cubicBezTo>
                      <a:cubicBezTo>
                        <a:pt x="2066253" y="1139577"/>
                        <a:pt x="2064530" y="1128428"/>
                        <a:pt x="2062805" y="1117280"/>
                      </a:cubicBezTo>
                      <a:cubicBezTo>
                        <a:pt x="2057735" y="1084442"/>
                        <a:pt x="2052563" y="1051707"/>
                        <a:pt x="2047290" y="1018971"/>
                      </a:cubicBezTo>
                      <a:cubicBezTo>
                        <a:pt x="2046275" y="1012788"/>
                        <a:pt x="2045261" y="1006707"/>
                        <a:pt x="2044247" y="1000525"/>
                      </a:cubicBezTo>
                      <a:cubicBezTo>
                        <a:pt x="2043233" y="994343"/>
                        <a:pt x="2042219" y="988262"/>
                        <a:pt x="2041205" y="982079"/>
                      </a:cubicBezTo>
                      <a:cubicBezTo>
                        <a:pt x="2023762" y="876777"/>
                        <a:pt x="2004596" y="771778"/>
                        <a:pt x="1982590" y="667388"/>
                      </a:cubicBezTo>
                      <a:cubicBezTo>
                        <a:pt x="1993136" y="749380"/>
                        <a:pt x="1997903" y="832892"/>
                        <a:pt x="1996584" y="916506"/>
                      </a:cubicBezTo>
                      <a:cubicBezTo>
                        <a:pt x="1996280" y="936067"/>
                        <a:pt x="1995672" y="955525"/>
                        <a:pt x="1994657" y="975086"/>
                      </a:cubicBezTo>
                      <a:cubicBezTo>
                        <a:pt x="1994353" y="981674"/>
                        <a:pt x="1993948" y="988262"/>
                        <a:pt x="1993542" y="994849"/>
                      </a:cubicBezTo>
                      <a:cubicBezTo>
                        <a:pt x="1993136" y="1001437"/>
                        <a:pt x="1992731" y="1007923"/>
                        <a:pt x="1992224" y="1014511"/>
                      </a:cubicBezTo>
                      <a:cubicBezTo>
                        <a:pt x="1989891" y="1046132"/>
                        <a:pt x="1986545" y="1077652"/>
                        <a:pt x="1982387" y="1109070"/>
                      </a:cubicBezTo>
                      <a:cubicBezTo>
                        <a:pt x="1980866" y="1120118"/>
                        <a:pt x="1979344" y="1131165"/>
                        <a:pt x="1977621" y="1142212"/>
                      </a:cubicBezTo>
                      <a:cubicBezTo>
                        <a:pt x="1956629" y="1277311"/>
                        <a:pt x="1917991" y="1409269"/>
                        <a:pt x="1859477" y="1531597"/>
                      </a:cubicBezTo>
                      <a:cubicBezTo>
                        <a:pt x="1850249" y="1550854"/>
                        <a:pt x="1821753" y="1534030"/>
                        <a:pt x="1830879" y="1514875"/>
                      </a:cubicBezTo>
                      <a:cubicBezTo>
                        <a:pt x="1887872" y="1395586"/>
                        <a:pt x="1925495" y="1266365"/>
                        <a:pt x="1945778" y="1133901"/>
                      </a:cubicBezTo>
                      <a:cubicBezTo>
                        <a:pt x="1947502" y="1122854"/>
                        <a:pt x="1949023" y="1111807"/>
                        <a:pt x="1950544" y="1100658"/>
                      </a:cubicBezTo>
                      <a:cubicBezTo>
                        <a:pt x="1954905" y="1067112"/>
                        <a:pt x="1958251" y="1033463"/>
                        <a:pt x="1960482" y="999815"/>
                      </a:cubicBezTo>
                      <a:cubicBezTo>
                        <a:pt x="1960888" y="993228"/>
                        <a:pt x="1961395" y="986741"/>
                        <a:pt x="1961699" y="980153"/>
                      </a:cubicBezTo>
                      <a:cubicBezTo>
                        <a:pt x="1962105" y="973566"/>
                        <a:pt x="1962307" y="966978"/>
                        <a:pt x="1962612" y="960289"/>
                      </a:cubicBezTo>
                      <a:cubicBezTo>
                        <a:pt x="1966668" y="864818"/>
                        <a:pt x="1962409" y="769245"/>
                        <a:pt x="1950544" y="676003"/>
                      </a:cubicBezTo>
                      <a:cubicBezTo>
                        <a:pt x="1949530" y="667692"/>
                        <a:pt x="1948414" y="659382"/>
                        <a:pt x="1947197" y="651071"/>
                      </a:cubicBezTo>
                      <a:cubicBezTo>
                        <a:pt x="1944764" y="633740"/>
                        <a:pt x="1966364" y="624619"/>
                        <a:pt x="1975491" y="634247"/>
                      </a:cubicBezTo>
                      <a:cubicBezTo>
                        <a:pt x="1949530" y="514249"/>
                        <a:pt x="1919512" y="395061"/>
                        <a:pt x="1883714" y="277090"/>
                      </a:cubicBezTo>
                      <a:cubicBezTo>
                        <a:pt x="1883309" y="275874"/>
                        <a:pt x="1883004" y="274658"/>
                        <a:pt x="1882599" y="273543"/>
                      </a:cubicBezTo>
                      <a:cubicBezTo>
                        <a:pt x="1882092" y="272225"/>
                        <a:pt x="1881483" y="271111"/>
                        <a:pt x="1880976" y="269793"/>
                      </a:cubicBezTo>
                      <a:cubicBezTo>
                        <a:pt x="1865663" y="233206"/>
                        <a:pt x="1847308" y="199254"/>
                        <a:pt x="1826012" y="168038"/>
                      </a:cubicBezTo>
                      <a:cubicBezTo>
                        <a:pt x="1814147" y="150707"/>
                        <a:pt x="1801369" y="134288"/>
                        <a:pt x="1787780" y="118681"/>
                      </a:cubicBezTo>
                      <a:cubicBezTo>
                        <a:pt x="1752388" y="78343"/>
                        <a:pt x="1710708" y="43884"/>
                        <a:pt x="1662639" y="15811"/>
                      </a:cubicBezTo>
                      <a:cubicBezTo>
                        <a:pt x="1653208" y="10338"/>
                        <a:pt x="1643473" y="5067"/>
                        <a:pt x="1633534" y="0"/>
                      </a:cubicBezTo>
                      <a:cubicBezTo>
                        <a:pt x="1627754" y="9730"/>
                        <a:pt x="1621669" y="19358"/>
                        <a:pt x="1615280" y="28885"/>
                      </a:cubicBezTo>
                      <a:cubicBezTo>
                        <a:pt x="1501802" y="197429"/>
                        <a:pt x="1302226" y="323610"/>
                        <a:pt x="1109546" y="370433"/>
                      </a:cubicBezTo>
                      <a:cubicBezTo>
                        <a:pt x="1000124" y="397088"/>
                        <a:pt x="882589" y="390805"/>
                        <a:pt x="772153" y="373778"/>
                      </a:cubicBezTo>
                      <a:cubicBezTo>
                        <a:pt x="746394" y="369825"/>
                        <a:pt x="720636" y="365163"/>
                        <a:pt x="694979" y="359792"/>
                      </a:cubicBezTo>
                      <a:cubicBezTo>
                        <a:pt x="674799" y="355535"/>
                        <a:pt x="654719" y="350873"/>
                        <a:pt x="634741" y="345704"/>
                      </a:cubicBezTo>
                      <a:cubicBezTo>
                        <a:pt x="610606" y="339522"/>
                        <a:pt x="586673" y="332630"/>
                        <a:pt x="563044" y="324927"/>
                      </a:cubicBezTo>
                      <a:lnTo>
                        <a:pt x="542863" y="313069"/>
                      </a:lnTo>
                      <a:lnTo>
                        <a:pt x="542052" y="312563"/>
                      </a:lnTo>
                      <a:cubicBezTo>
                        <a:pt x="541342" y="314083"/>
                        <a:pt x="540531" y="315603"/>
                        <a:pt x="539821" y="317123"/>
                      </a:cubicBezTo>
                      <a:cubicBezTo>
                        <a:pt x="538807" y="319150"/>
                        <a:pt x="537793" y="321177"/>
                        <a:pt x="536880" y="323204"/>
                      </a:cubicBezTo>
                      <a:cubicBezTo>
                        <a:pt x="532925" y="331211"/>
                        <a:pt x="529072" y="339218"/>
                        <a:pt x="525116" y="347224"/>
                      </a:cubicBezTo>
                      <a:cubicBezTo>
                        <a:pt x="501792" y="394859"/>
                        <a:pt x="478366" y="442392"/>
                        <a:pt x="455042" y="490026"/>
                      </a:cubicBezTo>
                      <a:cubicBezTo>
                        <a:pt x="437903" y="531884"/>
                        <a:pt x="422387" y="574450"/>
                        <a:pt x="408291" y="617423"/>
                      </a:cubicBezTo>
                      <a:cubicBezTo>
                        <a:pt x="369248" y="736914"/>
                        <a:pt x="340346" y="859345"/>
                        <a:pt x="316819" y="982789"/>
                      </a:cubicBezTo>
                      <a:cubicBezTo>
                        <a:pt x="314791" y="993633"/>
                        <a:pt x="312763" y="1004376"/>
                        <a:pt x="310734" y="1015221"/>
                      </a:cubicBezTo>
                      <a:cubicBezTo>
                        <a:pt x="303940" y="1052213"/>
                        <a:pt x="297652" y="1089408"/>
                        <a:pt x="291669" y="1126503"/>
                      </a:cubicBezTo>
                      <a:cubicBezTo>
                        <a:pt x="319861" y="1114239"/>
                        <a:pt x="353327" y="1116874"/>
                        <a:pt x="379592" y="1134003"/>
                      </a:cubicBezTo>
                      <a:cubicBezTo>
                        <a:pt x="397440" y="1145658"/>
                        <a:pt x="380809" y="1174238"/>
                        <a:pt x="362859" y="1162583"/>
                      </a:cubicBezTo>
                      <a:cubicBezTo>
                        <a:pt x="341056" y="1148394"/>
                        <a:pt x="316109" y="1149002"/>
                        <a:pt x="294914" y="1162583"/>
                      </a:cubicBezTo>
                      <a:cubicBezTo>
                        <a:pt x="339941" y="1223697"/>
                        <a:pt x="309720" y="1316331"/>
                        <a:pt x="272604" y="1374404"/>
                      </a:cubicBezTo>
                      <a:cubicBezTo>
                        <a:pt x="226158" y="1447173"/>
                        <a:pt x="139046" y="1487004"/>
                        <a:pt x="53760" y="1478490"/>
                      </a:cubicBezTo>
                      <a:cubicBezTo>
                        <a:pt x="50211" y="1478186"/>
                        <a:pt x="46763" y="1477882"/>
                        <a:pt x="43213" y="1477376"/>
                      </a:cubicBezTo>
                      <a:cubicBezTo>
                        <a:pt x="35912" y="1476261"/>
                        <a:pt x="28610" y="1474740"/>
                        <a:pt x="21207" y="1472815"/>
                      </a:cubicBezTo>
                      <a:cubicBezTo>
                        <a:pt x="1736" y="1552678"/>
                        <a:pt x="-14388" y="1640042"/>
                        <a:pt x="20497" y="1715548"/>
                      </a:cubicBezTo>
                      <a:cubicBezTo>
                        <a:pt x="67856" y="1818113"/>
                        <a:pt x="168050" y="1849836"/>
                        <a:pt x="273618" y="1850343"/>
                      </a:cubicBezTo>
                      <a:cubicBezTo>
                        <a:pt x="899017" y="1842133"/>
                        <a:pt x="1524417" y="1834025"/>
                        <a:pt x="2149714" y="1825816"/>
                      </a:cubicBezTo>
                      <a:cubicBezTo>
                        <a:pt x="2159247" y="1825715"/>
                        <a:pt x="2164520" y="1819026"/>
                        <a:pt x="2165534" y="1811627"/>
                      </a:cubicBezTo>
                      <a:cubicBezTo>
                        <a:pt x="2166143" y="1809904"/>
                        <a:pt x="2166244" y="1807674"/>
                        <a:pt x="2165839" y="1805141"/>
                      </a:cubicBezTo>
                      <a:close/>
                      <a:moveTo>
                        <a:pt x="546108" y="618031"/>
                      </a:moveTo>
                      <a:cubicBezTo>
                        <a:pt x="435976" y="1006808"/>
                        <a:pt x="400077" y="1413323"/>
                        <a:pt x="439729" y="1815377"/>
                      </a:cubicBezTo>
                      <a:cubicBezTo>
                        <a:pt x="440337" y="1821052"/>
                        <a:pt x="440844" y="1826829"/>
                        <a:pt x="441453" y="1832505"/>
                      </a:cubicBezTo>
                      <a:cubicBezTo>
                        <a:pt x="443684" y="1853687"/>
                        <a:pt x="410522" y="1853484"/>
                        <a:pt x="408291" y="1832505"/>
                      </a:cubicBezTo>
                      <a:cubicBezTo>
                        <a:pt x="407683" y="1826931"/>
                        <a:pt x="407176" y="1821356"/>
                        <a:pt x="406669" y="1815782"/>
                      </a:cubicBezTo>
                      <a:cubicBezTo>
                        <a:pt x="366713" y="1410890"/>
                        <a:pt x="403322" y="1000727"/>
                        <a:pt x="514164" y="609214"/>
                      </a:cubicBezTo>
                      <a:cubicBezTo>
                        <a:pt x="519944" y="588640"/>
                        <a:pt x="551889" y="597457"/>
                        <a:pt x="546108" y="618031"/>
                      </a:cubicBezTo>
                      <a:close/>
                      <a:moveTo>
                        <a:pt x="1519346" y="1537679"/>
                      </a:moveTo>
                      <a:cubicBezTo>
                        <a:pt x="1452618" y="1492679"/>
                        <a:pt x="1400696" y="1426396"/>
                        <a:pt x="1366520" y="1352918"/>
                      </a:cubicBezTo>
                      <a:cubicBezTo>
                        <a:pt x="1364289" y="1406126"/>
                        <a:pt x="1362160" y="1459335"/>
                        <a:pt x="1359929" y="1512544"/>
                      </a:cubicBezTo>
                      <a:cubicBezTo>
                        <a:pt x="1355872" y="1609738"/>
                        <a:pt x="1351714" y="1706629"/>
                        <a:pt x="1363681" y="1803316"/>
                      </a:cubicBezTo>
                      <a:cubicBezTo>
                        <a:pt x="1364188" y="1807472"/>
                        <a:pt x="1364695" y="1811525"/>
                        <a:pt x="1365303" y="1815681"/>
                      </a:cubicBezTo>
                      <a:cubicBezTo>
                        <a:pt x="1368244" y="1836559"/>
                        <a:pt x="1336300" y="1845478"/>
                        <a:pt x="1333359" y="1824499"/>
                      </a:cubicBezTo>
                      <a:cubicBezTo>
                        <a:pt x="1332446" y="1817607"/>
                        <a:pt x="1331635" y="1810715"/>
                        <a:pt x="1330824" y="1803823"/>
                      </a:cubicBezTo>
                      <a:cubicBezTo>
                        <a:pt x="1320277" y="1714027"/>
                        <a:pt x="1322102" y="1624637"/>
                        <a:pt x="1325855" y="1534233"/>
                      </a:cubicBezTo>
                      <a:cubicBezTo>
                        <a:pt x="1329505" y="1446464"/>
                        <a:pt x="1333055" y="1358695"/>
                        <a:pt x="1336706" y="1270926"/>
                      </a:cubicBezTo>
                      <a:cubicBezTo>
                        <a:pt x="1336604" y="1269609"/>
                        <a:pt x="1336706" y="1268392"/>
                        <a:pt x="1336908" y="1267176"/>
                      </a:cubicBezTo>
                      <a:cubicBezTo>
                        <a:pt x="1337618" y="1249339"/>
                        <a:pt x="1338430" y="1231501"/>
                        <a:pt x="1339140" y="1213562"/>
                      </a:cubicBezTo>
                      <a:cubicBezTo>
                        <a:pt x="1345832" y="1050085"/>
                        <a:pt x="1352627" y="886506"/>
                        <a:pt x="1359320" y="723029"/>
                      </a:cubicBezTo>
                      <a:cubicBezTo>
                        <a:pt x="1359624" y="716441"/>
                        <a:pt x="1359827" y="709752"/>
                        <a:pt x="1360131" y="703165"/>
                      </a:cubicBezTo>
                      <a:cubicBezTo>
                        <a:pt x="1360435" y="696577"/>
                        <a:pt x="1360639" y="689888"/>
                        <a:pt x="1360943" y="683300"/>
                      </a:cubicBezTo>
                      <a:cubicBezTo>
                        <a:pt x="1362565" y="643672"/>
                        <a:pt x="1364188" y="604146"/>
                        <a:pt x="1365810" y="564518"/>
                      </a:cubicBezTo>
                      <a:cubicBezTo>
                        <a:pt x="1366723" y="543235"/>
                        <a:pt x="1399783" y="543235"/>
                        <a:pt x="1398972" y="564518"/>
                      </a:cubicBezTo>
                      <a:cubicBezTo>
                        <a:pt x="1397146" y="609112"/>
                        <a:pt x="1395321" y="653706"/>
                        <a:pt x="1393495" y="698300"/>
                      </a:cubicBezTo>
                      <a:cubicBezTo>
                        <a:pt x="1393191" y="704888"/>
                        <a:pt x="1392989" y="711577"/>
                        <a:pt x="1392684" y="718165"/>
                      </a:cubicBezTo>
                      <a:cubicBezTo>
                        <a:pt x="1392380" y="724752"/>
                        <a:pt x="1392177" y="731441"/>
                        <a:pt x="1391873" y="738029"/>
                      </a:cubicBezTo>
                      <a:cubicBezTo>
                        <a:pt x="1385585" y="891675"/>
                        <a:pt x="1379197" y="1045322"/>
                        <a:pt x="1372909" y="1198968"/>
                      </a:cubicBezTo>
                      <a:cubicBezTo>
                        <a:pt x="1371996" y="1221974"/>
                        <a:pt x="1370982" y="1244879"/>
                        <a:pt x="1370070" y="1267886"/>
                      </a:cubicBezTo>
                      <a:cubicBezTo>
                        <a:pt x="1396943" y="1362040"/>
                        <a:pt x="1454240" y="1453761"/>
                        <a:pt x="1536180" y="1509098"/>
                      </a:cubicBezTo>
                      <a:cubicBezTo>
                        <a:pt x="1553724" y="1520956"/>
                        <a:pt x="1537093" y="1549638"/>
                        <a:pt x="1519346" y="1537679"/>
                      </a:cubicBezTo>
                      <a:close/>
                    </a:path>
                  </a:pathLst>
                </a:custGeom>
                <a:solidFill>
                  <a:srgbClr val="5286F8"/>
                </a:solidFill>
                <a:ln w="10122" cap="flat">
                  <a:solidFill>
                    <a:schemeClr val="tx1"/>
                  </a:solidFill>
                  <a:prstDash val="solid"/>
                  <a:miter/>
                </a:ln>
              </p:spPr>
              <p:txBody>
                <a:bodyPr rtlCol="0" anchor="ctr"/>
                <a:lstStyle/>
                <a:p>
                  <a:endParaRPr lang="en-GB" sz="1050" dirty="0"/>
                </a:p>
              </p:txBody>
            </p:sp>
            <p:sp>
              <p:nvSpPr>
                <p:cNvPr id="64" name="Freeform: Shape 63">
                  <a:extLst>
                    <a:ext uri="{FF2B5EF4-FFF2-40B4-BE49-F238E27FC236}">
                      <a16:creationId xmlns:a16="http://schemas.microsoft.com/office/drawing/2014/main" id="{9370BE77-6BBD-F183-84E3-2A036F478DBC}"/>
                    </a:ext>
                  </a:extLst>
                </p:cNvPr>
                <p:cNvSpPr/>
                <p:nvPr/>
              </p:nvSpPr>
              <p:spPr>
                <a:xfrm>
                  <a:off x="12927807" y="585681"/>
                  <a:ext cx="4600390" cy="3453934"/>
                </a:xfrm>
                <a:custGeom>
                  <a:avLst/>
                  <a:gdLst>
                    <a:gd name="connsiteX0" fmla="*/ 2420671 w 4600390"/>
                    <a:gd name="connsiteY0" fmla="*/ 1761661 h 3453934"/>
                    <a:gd name="connsiteX1" fmla="*/ 2416615 w 4600390"/>
                    <a:gd name="connsiteY1" fmla="*/ 1746662 h 3453934"/>
                    <a:gd name="connsiteX2" fmla="*/ 2416412 w 4600390"/>
                    <a:gd name="connsiteY2" fmla="*/ 1745344 h 3453934"/>
                    <a:gd name="connsiteX3" fmla="*/ 2414080 w 4600390"/>
                    <a:gd name="connsiteY3" fmla="*/ 1725986 h 3453934"/>
                    <a:gd name="connsiteX4" fmla="*/ 2414485 w 4600390"/>
                    <a:gd name="connsiteY4" fmla="*/ 1711797 h 3453934"/>
                    <a:gd name="connsiteX5" fmla="*/ 2415601 w 4600390"/>
                    <a:gd name="connsiteY5" fmla="*/ 1702777 h 3453934"/>
                    <a:gd name="connsiteX6" fmla="*/ 2417629 w 4600390"/>
                    <a:gd name="connsiteY6" fmla="*/ 1693453 h 3453934"/>
                    <a:gd name="connsiteX7" fmla="*/ 2422192 w 4600390"/>
                    <a:gd name="connsiteY7" fmla="*/ 1675616 h 3453934"/>
                    <a:gd name="connsiteX8" fmla="*/ 2439736 w 4600390"/>
                    <a:gd name="connsiteY8" fmla="*/ 1618860 h 3453934"/>
                    <a:gd name="connsiteX9" fmla="*/ 2395927 w 4600390"/>
                    <a:gd name="connsiteY9" fmla="*/ 1667001 h 3453934"/>
                    <a:gd name="connsiteX10" fmla="*/ 2381628 w 4600390"/>
                    <a:gd name="connsiteY10" fmla="*/ 1681696 h 3453934"/>
                    <a:gd name="connsiteX11" fmla="*/ 2366822 w 4600390"/>
                    <a:gd name="connsiteY11" fmla="*/ 1696190 h 3453934"/>
                    <a:gd name="connsiteX12" fmla="*/ 2329807 w 4600390"/>
                    <a:gd name="connsiteY12" fmla="*/ 1731358 h 3453934"/>
                    <a:gd name="connsiteX13" fmla="*/ 2190672 w 4600390"/>
                    <a:gd name="connsiteY13" fmla="*/ 1825512 h 3453934"/>
                    <a:gd name="connsiteX14" fmla="*/ 2144733 w 4600390"/>
                    <a:gd name="connsiteY14" fmla="*/ 1832201 h 3453934"/>
                    <a:gd name="connsiteX15" fmla="*/ 2119685 w 4600390"/>
                    <a:gd name="connsiteY15" fmla="*/ 1823890 h 3453934"/>
                    <a:gd name="connsiteX16" fmla="*/ 2119685 w 4600390"/>
                    <a:gd name="connsiteY16" fmla="*/ 1823890 h 3453934"/>
                    <a:gd name="connsiteX17" fmla="*/ 1908750 w 4600390"/>
                    <a:gd name="connsiteY17" fmla="*/ 1419302 h 3453934"/>
                    <a:gd name="connsiteX18" fmla="*/ 1908750 w 4600390"/>
                    <a:gd name="connsiteY18" fmla="*/ 1419302 h 3453934"/>
                    <a:gd name="connsiteX19" fmla="*/ 2057621 w 4600390"/>
                    <a:gd name="connsiteY19" fmla="*/ 1478592 h 3453934"/>
                    <a:gd name="connsiteX20" fmla="*/ 2068168 w 4600390"/>
                    <a:gd name="connsiteY20" fmla="*/ 1359607 h 3453934"/>
                    <a:gd name="connsiteX21" fmla="*/ 2101329 w 4600390"/>
                    <a:gd name="connsiteY21" fmla="*/ 1359607 h 3453934"/>
                    <a:gd name="connsiteX22" fmla="*/ 2091492 w 4600390"/>
                    <a:gd name="connsiteY22" fmla="*/ 1483051 h 3453934"/>
                    <a:gd name="connsiteX23" fmla="*/ 2338326 w 4600390"/>
                    <a:gd name="connsiteY23" fmla="*/ 1422951 h 3453934"/>
                    <a:gd name="connsiteX24" fmla="*/ 2341977 w 4600390"/>
                    <a:gd name="connsiteY24" fmla="*/ 1420620 h 3453934"/>
                    <a:gd name="connsiteX25" fmla="*/ 2345830 w 4600390"/>
                    <a:gd name="connsiteY25" fmla="*/ 1418694 h 3453934"/>
                    <a:gd name="connsiteX26" fmla="*/ 2458092 w 4600390"/>
                    <a:gd name="connsiteY26" fmla="*/ 1355249 h 3453934"/>
                    <a:gd name="connsiteX27" fmla="*/ 2434159 w 4600390"/>
                    <a:gd name="connsiteY27" fmla="*/ 1281770 h 3453934"/>
                    <a:gd name="connsiteX28" fmla="*/ 2433449 w 4600390"/>
                    <a:gd name="connsiteY28" fmla="*/ 1269811 h 3453934"/>
                    <a:gd name="connsiteX29" fmla="*/ 2314799 w 4600390"/>
                    <a:gd name="connsiteY29" fmla="*/ 1252582 h 3453934"/>
                    <a:gd name="connsiteX30" fmla="*/ 2336196 w 4600390"/>
                    <a:gd name="connsiteY30" fmla="*/ 1279135 h 3453934"/>
                    <a:gd name="connsiteX31" fmla="*/ 2307598 w 4600390"/>
                    <a:gd name="connsiteY31" fmla="*/ 1295858 h 3453934"/>
                    <a:gd name="connsiteX32" fmla="*/ 2214098 w 4600390"/>
                    <a:gd name="connsiteY32" fmla="*/ 1242041 h 3453934"/>
                    <a:gd name="connsiteX33" fmla="*/ 2205478 w 4600390"/>
                    <a:gd name="connsiteY33" fmla="*/ 1211028 h 3453934"/>
                    <a:gd name="connsiteX34" fmla="*/ 2108834 w 4600390"/>
                    <a:gd name="connsiteY34" fmla="*/ 996673 h 3453934"/>
                    <a:gd name="connsiteX35" fmla="*/ 2034297 w 4600390"/>
                    <a:gd name="connsiteY35" fmla="*/ 1100456 h 3453934"/>
                    <a:gd name="connsiteX36" fmla="*/ 1933190 w 4600390"/>
                    <a:gd name="connsiteY36" fmla="*/ 1198461 h 3453934"/>
                    <a:gd name="connsiteX37" fmla="*/ 1913618 w 4600390"/>
                    <a:gd name="connsiteY37" fmla="*/ 1208697 h 3453934"/>
                    <a:gd name="connsiteX38" fmla="*/ 1896176 w 4600390"/>
                    <a:gd name="connsiteY38" fmla="*/ 1214880 h 3453934"/>
                    <a:gd name="connsiteX39" fmla="*/ 1867172 w 4600390"/>
                    <a:gd name="connsiteY39" fmla="*/ 1398424 h 3453934"/>
                    <a:gd name="connsiteX40" fmla="*/ 1875082 w 4600390"/>
                    <a:gd name="connsiteY40" fmla="*/ 1495720 h 3453934"/>
                    <a:gd name="connsiteX41" fmla="*/ 1878834 w 4600390"/>
                    <a:gd name="connsiteY41" fmla="*/ 1516294 h 3453934"/>
                    <a:gd name="connsiteX42" fmla="*/ 1883398 w 4600390"/>
                    <a:gd name="connsiteY42" fmla="*/ 1537172 h 3453934"/>
                    <a:gd name="connsiteX43" fmla="*/ 1952459 w 4600390"/>
                    <a:gd name="connsiteY43" fmla="*/ 1699230 h 3453934"/>
                    <a:gd name="connsiteX44" fmla="*/ 1952459 w 4600390"/>
                    <a:gd name="connsiteY44" fmla="*/ 1699230 h 3453934"/>
                    <a:gd name="connsiteX45" fmla="*/ 2056709 w 4600390"/>
                    <a:gd name="connsiteY45" fmla="*/ 1822573 h 3453934"/>
                    <a:gd name="connsiteX46" fmla="*/ 2056709 w 4600390"/>
                    <a:gd name="connsiteY46" fmla="*/ 1822573 h 3453934"/>
                    <a:gd name="connsiteX47" fmla="*/ 2041091 w 4600390"/>
                    <a:gd name="connsiteY47" fmla="*/ 1904261 h 3453934"/>
                    <a:gd name="connsiteX48" fmla="*/ 2043322 w 4600390"/>
                    <a:gd name="connsiteY48" fmla="*/ 1918247 h 3453934"/>
                    <a:gd name="connsiteX49" fmla="*/ 2040787 w 4600390"/>
                    <a:gd name="connsiteY49" fmla="*/ 1976928 h 3453934"/>
                    <a:gd name="connsiteX50" fmla="*/ 2084597 w 4600390"/>
                    <a:gd name="connsiteY50" fmla="*/ 2070981 h 3453934"/>
                    <a:gd name="connsiteX51" fmla="*/ 2251315 w 4600390"/>
                    <a:gd name="connsiteY51" fmla="*/ 2114561 h 3453934"/>
                    <a:gd name="connsiteX52" fmla="*/ 2448661 w 4600390"/>
                    <a:gd name="connsiteY52" fmla="*/ 1866862 h 3453934"/>
                    <a:gd name="connsiteX53" fmla="*/ 2457483 w 4600390"/>
                    <a:gd name="connsiteY53" fmla="*/ 1831289 h 3453934"/>
                    <a:gd name="connsiteX54" fmla="*/ 2458802 w 4600390"/>
                    <a:gd name="connsiteY54" fmla="*/ 1827437 h 3453934"/>
                    <a:gd name="connsiteX55" fmla="*/ 2448052 w 4600390"/>
                    <a:gd name="connsiteY55" fmla="*/ 1812945 h 3453934"/>
                    <a:gd name="connsiteX56" fmla="*/ 2420671 w 4600390"/>
                    <a:gd name="connsiteY56" fmla="*/ 1761661 h 3453934"/>
                    <a:gd name="connsiteX57" fmla="*/ 2256792 w 4600390"/>
                    <a:gd name="connsiteY57" fmla="*/ 1322209 h 3453934"/>
                    <a:gd name="connsiteX58" fmla="*/ 2283463 w 4600390"/>
                    <a:gd name="connsiteY58" fmla="*/ 1360316 h 3453934"/>
                    <a:gd name="connsiteX59" fmla="*/ 2256792 w 4600390"/>
                    <a:gd name="connsiteY59" fmla="*/ 1398424 h 3453934"/>
                    <a:gd name="connsiteX60" fmla="*/ 2230121 w 4600390"/>
                    <a:gd name="connsiteY60" fmla="*/ 1360316 h 3453934"/>
                    <a:gd name="connsiteX61" fmla="*/ 2256792 w 4600390"/>
                    <a:gd name="connsiteY61" fmla="*/ 1322209 h 3453934"/>
                    <a:gd name="connsiteX62" fmla="*/ 1976898 w 4600390"/>
                    <a:gd name="connsiteY62" fmla="*/ 1398424 h 3453934"/>
                    <a:gd name="connsiteX63" fmla="*/ 1950227 w 4600390"/>
                    <a:gd name="connsiteY63" fmla="*/ 1360316 h 3453934"/>
                    <a:gd name="connsiteX64" fmla="*/ 1976898 w 4600390"/>
                    <a:gd name="connsiteY64" fmla="*/ 1322209 h 3453934"/>
                    <a:gd name="connsiteX65" fmla="*/ 2003569 w 4600390"/>
                    <a:gd name="connsiteY65" fmla="*/ 1360316 h 3453934"/>
                    <a:gd name="connsiteX66" fmla="*/ 1976898 w 4600390"/>
                    <a:gd name="connsiteY66" fmla="*/ 1398424 h 3453934"/>
                    <a:gd name="connsiteX67" fmla="*/ 1926700 w 4600390"/>
                    <a:gd name="connsiteY67" fmla="*/ 1268190 h 3453934"/>
                    <a:gd name="connsiteX68" fmla="*/ 2021722 w 4600390"/>
                    <a:gd name="connsiteY68" fmla="*/ 1204643 h 3453934"/>
                    <a:gd name="connsiteX69" fmla="*/ 2021722 w 4600390"/>
                    <a:gd name="connsiteY69" fmla="*/ 1237785 h 3453934"/>
                    <a:gd name="connsiteX70" fmla="*/ 1955298 w 4600390"/>
                    <a:gd name="connsiteY70" fmla="*/ 1285014 h 3453934"/>
                    <a:gd name="connsiteX71" fmla="*/ 1926700 w 4600390"/>
                    <a:gd name="connsiteY71" fmla="*/ 1268190 h 3453934"/>
                    <a:gd name="connsiteX72" fmla="*/ 1179304 w 4600390"/>
                    <a:gd name="connsiteY72" fmla="*/ 3316772 h 3453934"/>
                    <a:gd name="connsiteX73" fmla="*/ 1107607 w 4600390"/>
                    <a:gd name="connsiteY73" fmla="*/ 3256773 h 3453934"/>
                    <a:gd name="connsiteX74" fmla="*/ 1130627 w 4600390"/>
                    <a:gd name="connsiteY74" fmla="*/ 3226672 h 3453934"/>
                    <a:gd name="connsiteX75" fmla="*/ 1194617 w 4600390"/>
                    <a:gd name="connsiteY75" fmla="*/ 3288597 h 3453934"/>
                    <a:gd name="connsiteX76" fmla="*/ 1236297 w 4600390"/>
                    <a:gd name="connsiteY76" fmla="*/ 3328934 h 3453934"/>
                    <a:gd name="connsiteX77" fmla="*/ 1179304 w 4600390"/>
                    <a:gd name="connsiteY77" fmla="*/ 3316772 h 3453934"/>
                    <a:gd name="connsiteX78" fmla="*/ 1490533 w 4600390"/>
                    <a:gd name="connsiteY78" fmla="*/ 3207517 h 3453934"/>
                    <a:gd name="connsiteX79" fmla="*/ 1453315 w 4600390"/>
                    <a:gd name="connsiteY79" fmla="*/ 3368663 h 3453934"/>
                    <a:gd name="connsiteX80" fmla="*/ 1273717 w 4600390"/>
                    <a:gd name="connsiteY80" fmla="*/ 3453392 h 3453934"/>
                    <a:gd name="connsiteX81" fmla="*/ 1242686 w 4600390"/>
                    <a:gd name="connsiteY81" fmla="*/ 3448425 h 3453934"/>
                    <a:gd name="connsiteX82" fmla="*/ 1240962 w 4600390"/>
                    <a:gd name="connsiteY82" fmla="*/ 3447919 h 3453934"/>
                    <a:gd name="connsiteX83" fmla="*/ 1191879 w 4600390"/>
                    <a:gd name="connsiteY83" fmla="*/ 3426939 h 3453934"/>
                    <a:gd name="connsiteX84" fmla="*/ 1229401 w 4600390"/>
                    <a:gd name="connsiteY84" fmla="*/ 3362785 h 3453934"/>
                    <a:gd name="connsiteX85" fmla="*/ 1311138 w 4600390"/>
                    <a:gd name="connsiteY85" fmla="*/ 3329644 h 3453934"/>
                    <a:gd name="connsiteX86" fmla="*/ 1398858 w 4600390"/>
                    <a:gd name="connsiteY86" fmla="*/ 3221706 h 3453934"/>
                    <a:gd name="connsiteX87" fmla="*/ 1349065 w 4600390"/>
                    <a:gd name="connsiteY87" fmla="*/ 3144275 h 3453934"/>
                    <a:gd name="connsiteX88" fmla="*/ 1348761 w 4600390"/>
                    <a:gd name="connsiteY88" fmla="*/ 3144072 h 3453934"/>
                    <a:gd name="connsiteX89" fmla="*/ 1343792 w 4600390"/>
                    <a:gd name="connsiteY89" fmla="*/ 3141842 h 3453934"/>
                    <a:gd name="connsiteX90" fmla="*/ 1295520 w 4600390"/>
                    <a:gd name="connsiteY90" fmla="*/ 3103330 h 3453934"/>
                    <a:gd name="connsiteX91" fmla="*/ 1293898 w 4600390"/>
                    <a:gd name="connsiteY91" fmla="*/ 3101708 h 3453934"/>
                    <a:gd name="connsiteX92" fmla="*/ 1286495 w 4600390"/>
                    <a:gd name="connsiteY92" fmla="*/ 3076979 h 3453934"/>
                    <a:gd name="connsiteX93" fmla="*/ 1304749 w 4600390"/>
                    <a:gd name="connsiteY93" fmla="*/ 3069276 h 3453934"/>
                    <a:gd name="connsiteX94" fmla="*/ 1311746 w 4600390"/>
                    <a:gd name="connsiteY94" fmla="*/ 3070188 h 3453934"/>
                    <a:gd name="connsiteX95" fmla="*/ 1347139 w 4600390"/>
                    <a:gd name="connsiteY95" fmla="*/ 3084783 h 3453934"/>
                    <a:gd name="connsiteX96" fmla="*/ 1371883 w 4600390"/>
                    <a:gd name="connsiteY96" fmla="*/ 3097654 h 3453934"/>
                    <a:gd name="connsiteX97" fmla="*/ 1464166 w 4600390"/>
                    <a:gd name="connsiteY97" fmla="*/ 3170727 h 3453934"/>
                    <a:gd name="connsiteX98" fmla="*/ 1476741 w 4600390"/>
                    <a:gd name="connsiteY98" fmla="*/ 3184815 h 3453934"/>
                    <a:gd name="connsiteX99" fmla="*/ 1490533 w 4600390"/>
                    <a:gd name="connsiteY99" fmla="*/ 3207517 h 3453934"/>
                    <a:gd name="connsiteX100" fmla="*/ 2464886 w 4600390"/>
                    <a:gd name="connsiteY100" fmla="*/ 1389607 h 3453934"/>
                    <a:gd name="connsiteX101" fmla="*/ 2462250 w 4600390"/>
                    <a:gd name="connsiteY101" fmla="*/ 1536868 h 3453934"/>
                    <a:gd name="connsiteX102" fmla="*/ 2361143 w 4600390"/>
                    <a:gd name="connsiteY102" fmla="*/ 1655548 h 3453934"/>
                    <a:gd name="connsiteX103" fmla="*/ 2346642 w 4600390"/>
                    <a:gd name="connsiteY103" fmla="*/ 1669940 h 3453934"/>
                    <a:gd name="connsiteX104" fmla="*/ 2348873 w 4600390"/>
                    <a:gd name="connsiteY104" fmla="*/ 1651494 h 3453934"/>
                    <a:gd name="connsiteX105" fmla="*/ 2352929 w 4600390"/>
                    <a:gd name="connsiteY105" fmla="*/ 1602238 h 3453934"/>
                    <a:gd name="connsiteX106" fmla="*/ 2366315 w 4600390"/>
                    <a:gd name="connsiteY106" fmla="*/ 1445552 h 3453934"/>
                    <a:gd name="connsiteX107" fmla="*/ 2464886 w 4600390"/>
                    <a:gd name="connsiteY107" fmla="*/ 1389607 h 3453934"/>
                    <a:gd name="connsiteX108" fmla="*/ 4600391 w 4600390"/>
                    <a:gd name="connsiteY108" fmla="*/ 2417496 h 3453934"/>
                    <a:gd name="connsiteX109" fmla="*/ 4589438 w 4600390"/>
                    <a:gd name="connsiteY109" fmla="*/ 2427631 h 3453934"/>
                    <a:gd name="connsiteX110" fmla="*/ 3997200 w 4600390"/>
                    <a:gd name="connsiteY110" fmla="*/ 2975730 h 3453934"/>
                    <a:gd name="connsiteX111" fmla="*/ 3717611 w 4600390"/>
                    <a:gd name="connsiteY111" fmla="*/ 2140710 h 3453934"/>
                    <a:gd name="connsiteX112" fmla="*/ 3710006 w 4600390"/>
                    <a:gd name="connsiteY112" fmla="*/ 2118818 h 3453934"/>
                    <a:gd name="connsiteX113" fmla="*/ 3702299 w 4600390"/>
                    <a:gd name="connsiteY113" fmla="*/ 2096926 h 3453934"/>
                    <a:gd name="connsiteX114" fmla="*/ 3362066 w 4600390"/>
                    <a:gd name="connsiteY114" fmla="*/ 1223089 h 3453934"/>
                    <a:gd name="connsiteX115" fmla="*/ 3234998 w 4600390"/>
                    <a:gd name="connsiteY115" fmla="*/ 943870 h 3453934"/>
                    <a:gd name="connsiteX116" fmla="*/ 3753511 w 4600390"/>
                    <a:gd name="connsiteY116" fmla="*/ 1236974 h 3453934"/>
                    <a:gd name="connsiteX117" fmla="*/ 4577066 w 4600390"/>
                    <a:gd name="connsiteY117" fmla="*/ 2384760 h 3453934"/>
                    <a:gd name="connsiteX118" fmla="*/ 4595219 w 4600390"/>
                    <a:gd name="connsiteY118" fmla="*/ 2410097 h 3453934"/>
                    <a:gd name="connsiteX119" fmla="*/ 4600391 w 4600390"/>
                    <a:gd name="connsiteY119" fmla="*/ 2417496 h 3453934"/>
                    <a:gd name="connsiteX120" fmla="*/ 1532416 w 4600390"/>
                    <a:gd name="connsiteY120" fmla="*/ 1273561 h 3453934"/>
                    <a:gd name="connsiteX121" fmla="*/ 1817481 w 4600390"/>
                    <a:gd name="connsiteY121" fmla="*/ 1062247 h 3453934"/>
                    <a:gd name="connsiteX122" fmla="*/ 1811092 w 4600390"/>
                    <a:gd name="connsiteY122" fmla="*/ 1090321 h 3453934"/>
                    <a:gd name="connsiteX123" fmla="*/ 1763328 w 4600390"/>
                    <a:gd name="connsiteY123" fmla="*/ 1404505 h 3453934"/>
                    <a:gd name="connsiteX124" fmla="*/ 1753592 w 4600390"/>
                    <a:gd name="connsiteY124" fmla="*/ 1455687 h 3453934"/>
                    <a:gd name="connsiteX125" fmla="*/ 1749942 w 4600390"/>
                    <a:gd name="connsiteY125" fmla="*/ 1473828 h 3453934"/>
                    <a:gd name="connsiteX126" fmla="*/ 1746189 w 4600390"/>
                    <a:gd name="connsiteY126" fmla="*/ 1491970 h 3453934"/>
                    <a:gd name="connsiteX127" fmla="*/ 1691732 w 4600390"/>
                    <a:gd name="connsiteY127" fmla="*/ 1711595 h 3453934"/>
                    <a:gd name="connsiteX128" fmla="*/ 1530996 w 4600390"/>
                    <a:gd name="connsiteY128" fmla="*/ 2146182 h 3453934"/>
                    <a:gd name="connsiteX129" fmla="*/ 875782 w 4600390"/>
                    <a:gd name="connsiteY129" fmla="*/ 1760851 h 3453934"/>
                    <a:gd name="connsiteX130" fmla="*/ 1502702 w 4600390"/>
                    <a:gd name="connsiteY130" fmla="*/ 1295655 h 3453934"/>
                    <a:gd name="connsiteX131" fmla="*/ 1517610 w 4600390"/>
                    <a:gd name="connsiteY131" fmla="*/ 1284608 h 3453934"/>
                    <a:gd name="connsiteX132" fmla="*/ 1532416 w 4600390"/>
                    <a:gd name="connsiteY132" fmla="*/ 1273561 h 3453934"/>
                    <a:gd name="connsiteX133" fmla="*/ 2280218 w 4600390"/>
                    <a:gd name="connsiteY133" fmla="*/ 718975 h 3453934"/>
                    <a:gd name="connsiteX134" fmla="*/ 2520865 w 4600390"/>
                    <a:gd name="connsiteY134" fmla="*/ 540296 h 3453934"/>
                    <a:gd name="connsiteX135" fmla="*/ 2536279 w 4600390"/>
                    <a:gd name="connsiteY135" fmla="*/ 549012 h 3453934"/>
                    <a:gd name="connsiteX136" fmla="*/ 2533237 w 4600390"/>
                    <a:gd name="connsiteY136" fmla="*/ 554383 h 3453934"/>
                    <a:gd name="connsiteX137" fmla="*/ 2441866 w 4600390"/>
                    <a:gd name="connsiteY137" fmla="*/ 756779 h 3453934"/>
                    <a:gd name="connsiteX138" fmla="*/ 2280218 w 4600390"/>
                    <a:gd name="connsiteY138" fmla="*/ 718975 h 3453934"/>
                    <a:gd name="connsiteX139" fmla="*/ 1832692 w 4600390"/>
                    <a:gd name="connsiteY139" fmla="*/ 1009950 h 3453934"/>
                    <a:gd name="connsiteX140" fmla="*/ 1509801 w 4600390"/>
                    <a:gd name="connsiteY140" fmla="*/ 1249440 h 3453934"/>
                    <a:gd name="connsiteX141" fmla="*/ 1494894 w 4600390"/>
                    <a:gd name="connsiteY141" fmla="*/ 1260487 h 3453934"/>
                    <a:gd name="connsiteX142" fmla="*/ 1479986 w 4600390"/>
                    <a:gd name="connsiteY142" fmla="*/ 1271534 h 3453934"/>
                    <a:gd name="connsiteX143" fmla="*/ 1202223 w 4600390"/>
                    <a:gd name="connsiteY143" fmla="*/ 1477477 h 3453934"/>
                    <a:gd name="connsiteX144" fmla="*/ 848705 w 4600390"/>
                    <a:gd name="connsiteY144" fmla="*/ 1739871 h 3453934"/>
                    <a:gd name="connsiteX145" fmla="*/ 4969 w 4600390"/>
                    <a:gd name="connsiteY145" fmla="*/ 702658 h 3453934"/>
                    <a:gd name="connsiteX146" fmla="*/ 853472 w 4600390"/>
                    <a:gd name="connsiteY146" fmla="*/ 607186 h 3453934"/>
                    <a:gd name="connsiteX147" fmla="*/ 876390 w 4600390"/>
                    <a:gd name="connsiteY147" fmla="*/ 604754 h 3453934"/>
                    <a:gd name="connsiteX148" fmla="*/ 899309 w 4600390"/>
                    <a:gd name="connsiteY148" fmla="*/ 602322 h 3453934"/>
                    <a:gd name="connsiteX149" fmla="*/ 1878733 w 4600390"/>
                    <a:gd name="connsiteY149" fmla="*/ 508066 h 3453934"/>
                    <a:gd name="connsiteX150" fmla="*/ 2394203 w 4600390"/>
                    <a:gd name="connsiteY150" fmla="*/ 468844 h 3453934"/>
                    <a:gd name="connsiteX151" fmla="*/ 2489428 w 4600390"/>
                    <a:gd name="connsiteY151" fmla="*/ 522661 h 3453934"/>
                    <a:gd name="connsiteX152" fmla="*/ 2227180 w 4600390"/>
                    <a:gd name="connsiteY152" fmla="*/ 717252 h 3453934"/>
                    <a:gd name="connsiteX153" fmla="*/ 2116135 w 4600390"/>
                    <a:gd name="connsiteY153" fmla="*/ 735698 h 3453934"/>
                    <a:gd name="connsiteX154" fmla="*/ 2115831 w 4600390"/>
                    <a:gd name="connsiteY154" fmla="*/ 735799 h 3453934"/>
                    <a:gd name="connsiteX155" fmla="*/ 1832692 w 4600390"/>
                    <a:gd name="connsiteY155" fmla="*/ 1009950 h 3453934"/>
                    <a:gd name="connsiteX156" fmla="*/ 2975590 w 4600390"/>
                    <a:gd name="connsiteY156" fmla="*/ 1896558 h 3453934"/>
                    <a:gd name="connsiteX157" fmla="*/ 2978937 w 4600390"/>
                    <a:gd name="connsiteY157" fmla="*/ 1928888 h 3453934"/>
                    <a:gd name="connsiteX158" fmla="*/ 2953178 w 4600390"/>
                    <a:gd name="connsiteY158" fmla="*/ 1889159 h 3453934"/>
                    <a:gd name="connsiteX159" fmla="*/ 2939184 w 4600390"/>
                    <a:gd name="connsiteY159" fmla="*/ 1865140 h 3453934"/>
                    <a:gd name="connsiteX160" fmla="*/ 2926609 w 4600390"/>
                    <a:gd name="connsiteY160" fmla="*/ 1841627 h 3453934"/>
                    <a:gd name="connsiteX161" fmla="*/ 2896794 w 4600390"/>
                    <a:gd name="connsiteY161" fmla="*/ 1774736 h 3453934"/>
                    <a:gd name="connsiteX162" fmla="*/ 2706649 w 4600390"/>
                    <a:gd name="connsiteY162" fmla="*/ 980964 h 3453934"/>
                    <a:gd name="connsiteX163" fmla="*/ 2502408 w 4600390"/>
                    <a:gd name="connsiteY163" fmla="*/ 783028 h 3453934"/>
                    <a:gd name="connsiteX164" fmla="*/ 2590534 w 4600390"/>
                    <a:gd name="connsiteY164" fmla="*/ 587829 h 3453934"/>
                    <a:gd name="connsiteX165" fmla="*/ 2592866 w 4600390"/>
                    <a:gd name="connsiteY165" fmla="*/ 581038 h 3453934"/>
                    <a:gd name="connsiteX166" fmla="*/ 2853897 w 4600390"/>
                    <a:gd name="connsiteY166" fmla="*/ 728603 h 3453934"/>
                    <a:gd name="connsiteX167" fmla="*/ 2971432 w 4600390"/>
                    <a:gd name="connsiteY167" fmla="*/ 1856423 h 3453934"/>
                    <a:gd name="connsiteX168" fmla="*/ 2973562 w 4600390"/>
                    <a:gd name="connsiteY168" fmla="*/ 1876491 h 3453934"/>
                    <a:gd name="connsiteX169" fmla="*/ 2975590 w 4600390"/>
                    <a:gd name="connsiteY169" fmla="*/ 1896558 h 3453934"/>
                    <a:gd name="connsiteX170" fmla="*/ 3807056 w 4600390"/>
                    <a:gd name="connsiteY170" fmla="*/ 2503947 h 3453934"/>
                    <a:gd name="connsiteX171" fmla="*/ 3966676 w 4600390"/>
                    <a:gd name="connsiteY171" fmla="*/ 2989007 h 3453934"/>
                    <a:gd name="connsiteX172" fmla="*/ 3520266 w 4600390"/>
                    <a:gd name="connsiteY172" fmla="*/ 2989007 h 3453934"/>
                    <a:gd name="connsiteX173" fmla="*/ 3525743 w 4600390"/>
                    <a:gd name="connsiteY173" fmla="*/ 2758031 h 3453934"/>
                    <a:gd name="connsiteX174" fmla="*/ 3382855 w 4600390"/>
                    <a:gd name="connsiteY174" fmla="*/ 2433306 h 3453934"/>
                    <a:gd name="connsiteX175" fmla="*/ 3135515 w 4600390"/>
                    <a:gd name="connsiteY175" fmla="*/ 2117602 h 3453934"/>
                    <a:gd name="connsiteX176" fmla="*/ 3017473 w 4600390"/>
                    <a:gd name="connsiteY176" fmla="*/ 1981388 h 3453934"/>
                    <a:gd name="connsiteX177" fmla="*/ 3009765 w 4600390"/>
                    <a:gd name="connsiteY177" fmla="*/ 1907706 h 3453934"/>
                    <a:gd name="connsiteX178" fmla="*/ 3007636 w 4600390"/>
                    <a:gd name="connsiteY178" fmla="*/ 1887639 h 3453934"/>
                    <a:gd name="connsiteX179" fmla="*/ 3005506 w 4600390"/>
                    <a:gd name="connsiteY179" fmla="*/ 1867572 h 3453934"/>
                    <a:gd name="connsiteX180" fmla="*/ 2888884 w 4600390"/>
                    <a:gd name="connsiteY180" fmla="*/ 748367 h 3453934"/>
                    <a:gd name="connsiteX181" fmla="*/ 3184090 w 4600390"/>
                    <a:gd name="connsiteY181" fmla="*/ 915290 h 3453934"/>
                    <a:gd name="connsiteX182" fmla="*/ 3662140 w 4600390"/>
                    <a:gd name="connsiteY182" fmla="*/ 2083751 h 3453934"/>
                    <a:gd name="connsiteX183" fmla="*/ 3669847 w 4600390"/>
                    <a:gd name="connsiteY183" fmla="*/ 2105643 h 3453934"/>
                    <a:gd name="connsiteX184" fmla="*/ 3677554 w 4600390"/>
                    <a:gd name="connsiteY184" fmla="*/ 2127534 h 3453934"/>
                    <a:gd name="connsiteX185" fmla="*/ 3807056 w 4600390"/>
                    <a:gd name="connsiteY185" fmla="*/ 2503947 h 3453934"/>
                    <a:gd name="connsiteX186" fmla="*/ 509183 w 4600390"/>
                    <a:gd name="connsiteY186" fmla="*/ 611646 h 3453934"/>
                    <a:gd name="connsiteX187" fmla="*/ 0 w 4600390"/>
                    <a:gd name="connsiteY187" fmla="*/ 670023 h 3453934"/>
                    <a:gd name="connsiteX188" fmla="*/ 293178 w 4600390"/>
                    <a:gd name="connsiteY188" fmla="*/ 12973 h 3453934"/>
                    <a:gd name="connsiteX189" fmla="*/ 298958 w 4600390"/>
                    <a:gd name="connsiteY189" fmla="*/ 0 h 3453934"/>
                    <a:gd name="connsiteX190" fmla="*/ 307071 w 4600390"/>
                    <a:gd name="connsiteY190" fmla="*/ 912 h 3453934"/>
                    <a:gd name="connsiteX191" fmla="*/ 335365 w 4600390"/>
                    <a:gd name="connsiteY191" fmla="*/ 4054 h 3453934"/>
                    <a:gd name="connsiteX192" fmla="*/ 1874271 w 4600390"/>
                    <a:gd name="connsiteY192" fmla="*/ 174930 h 3453934"/>
                    <a:gd name="connsiteX193" fmla="*/ 2341977 w 4600390"/>
                    <a:gd name="connsiteY193" fmla="*/ 439351 h 3453934"/>
                    <a:gd name="connsiteX194" fmla="*/ 870914 w 4600390"/>
                    <a:gd name="connsiteY194" fmla="*/ 572119 h 3453934"/>
                    <a:gd name="connsiteX195" fmla="*/ 847894 w 4600390"/>
                    <a:gd name="connsiteY195" fmla="*/ 574552 h 3453934"/>
                    <a:gd name="connsiteX196" fmla="*/ 824975 w 4600390"/>
                    <a:gd name="connsiteY196" fmla="*/ 576984 h 3453934"/>
                    <a:gd name="connsiteX197" fmla="*/ 509183 w 4600390"/>
                    <a:gd name="connsiteY197" fmla="*/ 611646 h 3453934"/>
                    <a:gd name="connsiteX198" fmla="*/ 1198268 w 4600390"/>
                    <a:gd name="connsiteY198" fmla="*/ 3162822 h 3453934"/>
                    <a:gd name="connsiteX199" fmla="*/ 1319758 w 4600390"/>
                    <a:gd name="connsiteY199" fmla="*/ 3277347 h 3453934"/>
                    <a:gd name="connsiteX200" fmla="*/ 1271385 w 4600390"/>
                    <a:gd name="connsiteY200" fmla="*/ 3316772 h 3453934"/>
                    <a:gd name="connsiteX201" fmla="*/ 1260432 w 4600390"/>
                    <a:gd name="connsiteY201" fmla="*/ 3306131 h 3453934"/>
                    <a:gd name="connsiteX202" fmla="*/ 1215203 w 4600390"/>
                    <a:gd name="connsiteY202" fmla="*/ 3262347 h 3453934"/>
                    <a:gd name="connsiteX203" fmla="*/ 1154661 w 4600390"/>
                    <a:gd name="connsiteY203" fmla="*/ 3203767 h 3453934"/>
                    <a:gd name="connsiteX204" fmla="*/ 1180115 w 4600390"/>
                    <a:gd name="connsiteY204" fmla="*/ 3180457 h 3453934"/>
                    <a:gd name="connsiteX205" fmla="*/ 1198268 w 4600390"/>
                    <a:gd name="connsiteY205" fmla="*/ 3162822 h 3453934"/>
                    <a:gd name="connsiteX206" fmla="*/ 1303329 w 4600390"/>
                    <a:gd name="connsiteY206" fmla="*/ 3216334 h 3453934"/>
                    <a:gd name="connsiteX207" fmla="*/ 1261345 w 4600390"/>
                    <a:gd name="connsiteY207" fmla="*/ 3176707 h 3453934"/>
                    <a:gd name="connsiteX208" fmla="*/ 1222099 w 4600390"/>
                    <a:gd name="connsiteY208" fmla="*/ 3139714 h 3453934"/>
                    <a:gd name="connsiteX209" fmla="*/ 1255159 w 4600390"/>
                    <a:gd name="connsiteY209" fmla="*/ 3107688 h 3453934"/>
                    <a:gd name="connsiteX210" fmla="*/ 1279802 w 4600390"/>
                    <a:gd name="connsiteY210" fmla="*/ 3135762 h 3453934"/>
                    <a:gd name="connsiteX211" fmla="*/ 1333955 w 4600390"/>
                    <a:gd name="connsiteY211" fmla="*/ 3175491 h 3453934"/>
                    <a:gd name="connsiteX212" fmla="*/ 1350891 w 4600390"/>
                    <a:gd name="connsiteY212" fmla="*/ 3187653 h 3453934"/>
                    <a:gd name="connsiteX213" fmla="*/ 1351499 w 4600390"/>
                    <a:gd name="connsiteY213" fmla="*/ 3187957 h 3453934"/>
                    <a:gd name="connsiteX214" fmla="*/ 1363364 w 4600390"/>
                    <a:gd name="connsiteY214" fmla="*/ 3204679 h 3453934"/>
                    <a:gd name="connsiteX215" fmla="*/ 1342474 w 4600390"/>
                    <a:gd name="connsiteY215" fmla="*/ 3253023 h 3453934"/>
                    <a:gd name="connsiteX216" fmla="*/ 1303329 w 4600390"/>
                    <a:gd name="connsiteY216" fmla="*/ 3216334 h 3453934"/>
                    <a:gd name="connsiteX217" fmla="*/ 1096249 w 4600390"/>
                    <a:gd name="connsiteY217" fmla="*/ 3291536 h 3453934"/>
                    <a:gd name="connsiteX218" fmla="*/ 1162267 w 4600390"/>
                    <a:gd name="connsiteY218" fmla="*/ 3346468 h 3453934"/>
                    <a:gd name="connsiteX219" fmla="*/ 1138740 w 4600390"/>
                    <a:gd name="connsiteY219" fmla="*/ 3386501 h 3453934"/>
                    <a:gd name="connsiteX220" fmla="*/ 1096249 w 4600390"/>
                    <a:gd name="connsiteY220" fmla="*/ 3291536 h 345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4600390" h="3453934">
                      <a:moveTo>
                        <a:pt x="2420671" y="1761661"/>
                      </a:moveTo>
                      <a:cubicBezTo>
                        <a:pt x="2419150" y="1756898"/>
                        <a:pt x="2417730" y="1751932"/>
                        <a:pt x="2416615" y="1746662"/>
                      </a:cubicBezTo>
                      <a:cubicBezTo>
                        <a:pt x="2416513" y="1746256"/>
                        <a:pt x="2416412" y="1745851"/>
                        <a:pt x="2416412" y="1745344"/>
                      </a:cubicBezTo>
                      <a:cubicBezTo>
                        <a:pt x="2415195" y="1739162"/>
                        <a:pt x="2414282" y="1732676"/>
                        <a:pt x="2414080" y="1725986"/>
                      </a:cubicBezTo>
                      <a:cubicBezTo>
                        <a:pt x="2413877" y="1721324"/>
                        <a:pt x="2414080" y="1716662"/>
                        <a:pt x="2414485" y="1711797"/>
                      </a:cubicBezTo>
                      <a:cubicBezTo>
                        <a:pt x="2414789" y="1708757"/>
                        <a:pt x="2415094" y="1705818"/>
                        <a:pt x="2415601" y="1702777"/>
                      </a:cubicBezTo>
                      <a:cubicBezTo>
                        <a:pt x="2416311" y="1699635"/>
                        <a:pt x="2416919" y="1696595"/>
                        <a:pt x="2417629" y="1693453"/>
                      </a:cubicBezTo>
                      <a:cubicBezTo>
                        <a:pt x="2419049" y="1687473"/>
                        <a:pt x="2420570" y="1681494"/>
                        <a:pt x="2422192" y="1675616"/>
                      </a:cubicBezTo>
                      <a:cubicBezTo>
                        <a:pt x="2427466" y="1656562"/>
                        <a:pt x="2433652" y="1637609"/>
                        <a:pt x="2439736" y="1618860"/>
                      </a:cubicBezTo>
                      <a:cubicBezTo>
                        <a:pt x="2425640" y="1635278"/>
                        <a:pt x="2411037" y="1651292"/>
                        <a:pt x="2395927" y="1667001"/>
                      </a:cubicBezTo>
                      <a:cubicBezTo>
                        <a:pt x="2391161" y="1671866"/>
                        <a:pt x="2386496" y="1676832"/>
                        <a:pt x="2381628" y="1681696"/>
                      </a:cubicBezTo>
                      <a:cubicBezTo>
                        <a:pt x="2376761" y="1686561"/>
                        <a:pt x="2371791" y="1691426"/>
                        <a:pt x="2366822" y="1696190"/>
                      </a:cubicBezTo>
                      <a:cubicBezTo>
                        <a:pt x="2354653" y="1708149"/>
                        <a:pt x="2342281" y="1719905"/>
                        <a:pt x="2329807" y="1731358"/>
                      </a:cubicBezTo>
                      <a:cubicBezTo>
                        <a:pt x="2303136" y="1789533"/>
                        <a:pt x="2248983" y="1814059"/>
                        <a:pt x="2190672" y="1825512"/>
                      </a:cubicBezTo>
                      <a:cubicBezTo>
                        <a:pt x="2175460" y="1828451"/>
                        <a:pt x="2160046" y="1830579"/>
                        <a:pt x="2144733" y="1832201"/>
                      </a:cubicBezTo>
                      <a:cubicBezTo>
                        <a:pt x="2136316" y="1829870"/>
                        <a:pt x="2127899" y="1827032"/>
                        <a:pt x="2119685" y="1823890"/>
                      </a:cubicBezTo>
                      <a:lnTo>
                        <a:pt x="2119685" y="1823890"/>
                      </a:lnTo>
                      <a:cubicBezTo>
                        <a:pt x="1982882" y="1727912"/>
                        <a:pt x="1916153" y="1579131"/>
                        <a:pt x="1908750" y="1419302"/>
                      </a:cubicBezTo>
                      <a:lnTo>
                        <a:pt x="1908750" y="1419302"/>
                      </a:lnTo>
                      <a:cubicBezTo>
                        <a:pt x="1954284" y="1449403"/>
                        <a:pt x="2005090" y="1469369"/>
                        <a:pt x="2057621" y="1478592"/>
                      </a:cubicBezTo>
                      <a:cubicBezTo>
                        <a:pt x="2060968" y="1438863"/>
                        <a:pt x="2065024" y="1399133"/>
                        <a:pt x="2068168" y="1359607"/>
                      </a:cubicBezTo>
                      <a:cubicBezTo>
                        <a:pt x="2069892" y="1338425"/>
                        <a:pt x="2103053" y="1338324"/>
                        <a:pt x="2101329" y="1359607"/>
                      </a:cubicBezTo>
                      <a:cubicBezTo>
                        <a:pt x="2098084" y="1400755"/>
                        <a:pt x="2094738" y="1441903"/>
                        <a:pt x="2091492" y="1483051"/>
                      </a:cubicBezTo>
                      <a:cubicBezTo>
                        <a:pt x="2176576" y="1490652"/>
                        <a:pt x="2263890" y="1470889"/>
                        <a:pt x="2338326" y="1422951"/>
                      </a:cubicBezTo>
                      <a:cubicBezTo>
                        <a:pt x="2339340" y="1422140"/>
                        <a:pt x="2340557" y="1421329"/>
                        <a:pt x="2341977" y="1420620"/>
                      </a:cubicBezTo>
                      <a:cubicBezTo>
                        <a:pt x="2343295" y="1419809"/>
                        <a:pt x="2344512" y="1419201"/>
                        <a:pt x="2345830" y="1418694"/>
                      </a:cubicBezTo>
                      <a:cubicBezTo>
                        <a:pt x="2384671" y="1400147"/>
                        <a:pt x="2420063" y="1375418"/>
                        <a:pt x="2458092" y="1355249"/>
                      </a:cubicBezTo>
                      <a:cubicBezTo>
                        <a:pt x="2452311" y="1330317"/>
                        <a:pt x="2444300" y="1305689"/>
                        <a:pt x="2434159" y="1281770"/>
                      </a:cubicBezTo>
                      <a:cubicBezTo>
                        <a:pt x="2432333" y="1277514"/>
                        <a:pt x="2432435" y="1273460"/>
                        <a:pt x="2433449" y="1269811"/>
                      </a:cubicBezTo>
                      <a:cubicBezTo>
                        <a:pt x="2393595" y="1266973"/>
                        <a:pt x="2353943" y="1261196"/>
                        <a:pt x="2314799" y="1252582"/>
                      </a:cubicBezTo>
                      <a:cubicBezTo>
                        <a:pt x="2322709" y="1260487"/>
                        <a:pt x="2329909" y="1269304"/>
                        <a:pt x="2336196" y="1279135"/>
                      </a:cubicBezTo>
                      <a:cubicBezTo>
                        <a:pt x="2347757" y="1297176"/>
                        <a:pt x="2319058" y="1313797"/>
                        <a:pt x="2307598" y="1295858"/>
                      </a:cubicBezTo>
                      <a:cubicBezTo>
                        <a:pt x="2286911" y="1263325"/>
                        <a:pt x="2252634" y="1243562"/>
                        <a:pt x="2214098" y="1242041"/>
                      </a:cubicBezTo>
                      <a:cubicBezTo>
                        <a:pt x="2196250" y="1241332"/>
                        <a:pt x="2193410" y="1218021"/>
                        <a:pt x="2205478" y="1211028"/>
                      </a:cubicBezTo>
                      <a:cubicBezTo>
                        <a:pt x="2155584" y="1147989"/>
                        <a:pt x="2122524" y="1074713"/>
                        <a:pt x="2108834" y="996673"/>
                      </a:cubicBezTo>
                      <a:cubicBezTo>
                        <a:pt x="2086828" y="1033058"/>
                        <a:pt x="2061982" y="1067821"/>
                        <a:pt x="2034297" y="1100456"/>
                      </a:cubicBezTo>
                      <a:cubicBezTo>
                        <a:pt x="2007119" y="1132381"/>
                        <a:pt x="1973146" y="1174137"/>
                        <a:pt x="1933190" y="1198461"/>
                      </a:cubicBezTo>
                      <a:cubicBezTo>
                        <a:pt x="1926801" y="1202312"/>
                        <a:pt x="1920311" y="1205758"/>
                        <a:pt x="1913618" y="1208697"/>
                      </a:cubicBezTo>
                      <a:cubicBezTo>
                        <a:pt x="1907939" y="1211130"/>
                        <a:pt x="1902057" y="1213258"/>
                        <a:pt x="1896176" y="1214880"/>
                      </a:cubicBezTo>
                      <a:cubicBezTo>
                        <a:pt x="1877617" y="1271129"/>
                        <a:pt x="1867172" y="1333155"/>
                        <a:pt x="1867172" y="1398424"/>
                      </a:cubicBezTo>
                      <a:cubicBezTo>
                        <a:pt x="1867172" y="1431768"/>
                        <a:pt x="1869910" y="1464301"/>
                        <a:pt x="1875082" y="1495720"/>
                      </a:cubicBezTo>
                      <a:cubicBezTo>
                        <a:pt x="1876198" y="1502611"/>
                        <a:pt x="1877415" y="1509503"/>
                        <a:pt x="1878834" y="1516294"/>
                      </a:cubicBezTo>
                      <a:cubicBezTo>
                        <a:pt x="1880254" y="1523287"/>
                        <a:pt x="1881775" y="1530280"/>
                        <a:pt x="1883398" y="1537172"/>
                      </a:cubicBezTo>
                      <a:cubicBezTo>
                        <a:pt x="1897900" y="1597576"/>
                        <a:pt x="1921731" y="1652508"/>
                        <a:pt x="1952459" y="1699230"/>
                      </a:cubicBezTo>
                      <a:cubicBezTo>
                        <a:pt x="1952459" y="1699230"/>
                        <a:pt x="1952459" y="1699230"/>
                        <a:pt x="1952459" y="1699230"/>
                      </a:cubicBezTo>
                      <a:cubicBezTo>
                        <a:pt x="1980144" y="1744635"/>
                        <a:pt x="2014725" y="1786289"/>
                        <a:pt x="2056709" y="1822573"/>
                      </a:cubicBezTo>
                      <a:lnTo>
                        <a:pt x="2056709" y="1822573"/>
                      </a:lnTo>
                      <a:cubicBezTo>
                        <a:pt x="2056404" y="1851559"/>
                        <a:pt x="2050725" y="1878720"/>
                        <a:pt x="2041091" y="1904261"/>
                      </a:cubicBezTo>
                      <a:cubicBezTo>
                        <a:pt x="2043931" y="1907706"/>
                        <a:pt x="2045249" y="1912470"/>
                        <a:pt x="2043322" y="1918247"/>
                      </a:cubicBezTo>
                      <a:cubicBezTo>
                        <a:pt x="2037339" y="1936692"/>
                        <a:pt x="2037136" y="1956861"/>
                        <a:pt x="2040787" y="1976928"/>
                      </a:cubicBezTo>
                      <a:cubicBezTo>
                        <a:pt x="2047074" y="2011590"/>
                        <a:pt x="2064821" y="2045947"/>
                        <a:pt x="2084597" y="2070981"/>
                      </a:cubicBezTo>
                      <a:cubicBezTo>
                        <a:pt x="2123538" y="2120440"/>
                        <a:pt x="2193106" y="2132298"/>
                        <a:pt x="2251315" y="2114561"/>
                      </a:cubicBezTo>
                      <a:cubicBezTo>
                        <a:pt x="2352219" y="2083852"/>
                        <a:pt x="2419556" y="1968111"/>
                        <a:pt x="2448661" y="1866862"/>
                      </a:cubicBezTo>
                      <a:cubicBezTo>
                        <a:pt x="2452109" y="1854701"/>
                        <a:pt x="2455151" y="1842843"/>
                        <a:pt x="2457483" y="1831289"/>
                      </a:cubicBezTo>
                      <a:cubicBezTo>
                        <a:pt x="2457787" y="1829870"/>
                        <a:pt x="2458193" y="1828552"/>
                        <a:pt x="2458802" y="1827437"/>
                      </a:cubicBezTo>
                      <a:cubicBezTo>
                        <a:pt x="2455050" y="1822775"/>
                        <a:pt x="2451399" y="1818012"/>
                        <a:pt x="2448052" y="1812945"/>
                      </a:cubicBezTo>
                      <a:cubicBezTo>
                        <a:pt x="2448356" y="1812945"/>
                        <a:pt x="2430711" y="1792168"/>
                        <a:pt x="2420671" y="1761661"/>
                      </a:cubicBezTo>
                      <a:close/>
                      <a:moveTo>
                        <a:pt x="2256792" y="1322209"/>
                      </a:moveTo>
                      <a:cubicBezTo>
                        <a:pt x="2271496" y="1322209"/>
                        <a:pt x="2283463" y="1339236"/>
                        <a:pt x="2283463" y="1360316"/>
                      </a:cubicBezTo>
                      <a:cubicBezTo>
                        <a:pt x="2283463" y="1381397"/>
                        <a:pt x="2271496" y="1398424"/>
                        <a:pt x="2256792" y="1398424"/>
                      </a:cubicBezTo>
                      <a:cubicBezTo>
                        <a:pt x="2242087" y="1398424"/>
                        <a:pt x="2230121" y="1381397"/>
                        <a:pt x="2230121" y="1360316"/>
                      </a:cubicBezTo>
                      <a:cubicBezTo>
                        <a:pt x="2230121" y="1339337"/>
                        <a:pt x="2242087" y="1322209"/>
                        <a:pt x="2256792" y="1322209"/>
                      </a:cubicBezTo>
                      <a:close/>
                      <a:moveTo>
                        <a:pt x="1976898" y="1398424"/>
                      </a:moveTo>
                      <a:cubicBezTo>
                        <a:pt x="1962194" y="1398424"/>
                        <a:pt x="1950227" y="1381397"/>
                        <a:pt x="1950227" y="1360316"/>
                      </a:cubicBezTo>
                      <a:cubicBezTo>
                        <a:pt x="1950227" y="1339236"/>
                        <a:pt x="1962194" y="1322209"/>
                        <a:pt x="1976898" y="1322209"/>
                      </a:cubicBezTo>
                      <a:cubicBezTo>
                        <a:pt x="1991603" y="1322209"/>
                        <a:pt x="2003569" y="1339236"/>
                        <a:pt x="2003569" y="1360316"/>
                      </a:cubicBezTo>
                      <a:cubicBezTo>
                        <a:pt x="2003569" y="1381397"/>
                        <a:pt x="1991603" y="1398424"/>
                        <a:pt x="1976898" y="1398424"/>
                      </a:cubicBezTo>
                      <a:close/>
                      <a:moveTo>
                        <a:pt x="1926700" y="1268190"/>
                      </a:moveTo>
                      <a:cubicBezTo>
                        <a:pt x="1945563" y="1231602"/>
                        <a:pt x="1981158" y="1209001"/>
                        <a:pt x="2021722" y="1204643"/>
                      </a:cubicBezTo>
                      <a:cubicBezTo>
                        <a:pt x="2042917" y="1202312"/>
                        <a:pt x="2042714" y="1235453"/>
                        <a:pt x="2021722" y="1237785"/>
                      </a:cubicBezTo>
                      <a:cubicBezTo>
                        <a:pt x="1992617" y="1240926"/>
                        <a:pt x="1968481" y="1259372"/>
                        <a:pt x="1955298" y="1285014"/>
                      </a:cubicBezTo>
                      <a:cubicBezTo>
                        <a:pt x="1945563" y="1303865"/>
                        <a:pt x="1916965" y="1287142"/>
                        <a:pt x="1926700" y="1268190"/>
                      </a:cubicBezTo>
                      <a:close/>
                      <a:moveTo>
                        <a:pt x="1179304" y="3316772"/>
                      </a:moveTo>
                      <a:cubicBezTo>
                        <a:pt x="1153546" y="3302077"/>
                        <a:pt x="1130830" y="3277651"/>
                        <a:pt x="1107607" y="3256773"/>
                      </a:cubicBezTo>
                      <a:cubicBezTo>
                        <a:pt x="1113691" y="3246131"/>
                        <a:pt x="1121703" y="3236098"/>
                        <a:pt x="1130627" y="3226672"/>
                      </a:cubicBezTo>
                      <a:cubicBezTo>
                        <a:pt x="1151923" y="3247347"/>
                        <a:pt x="1173321" y="3268023"/>
                        <a:pt x="1194617" y="3288597"/>
                      </a:cubicBezTo>
                      <a:cubicBezTo>
                        <a:pt x="1208510" y="3302077"/>
                        <a:pt x="1222404" y="3315455"/>
                        <a:pt x="1236297" y="3328934"/>
                      </a:cubicBezTo>
                      <a:cubicBezTo>
                        <a:pt x="1215305" y="3332076"/>
                        <a:pt x="1196645" y="3326603"/>
                        <a:pt x="1179304" y="3316772"/>
                      </a:cubicBezTo>
                      <a:close/>
                      <a:moveTo>
                        <a:pt x="1490533" y="3207517"/>
                      </a:moveTo>
                      <a:cubicBezTo>
                        <a:pt x="1510410" y="3257685"/>
                        <a:pt x="1480088" y="3328934"/>
                        <a:pt x="1453315" y="3368663"/>
                      </a:cubicBezTo>
                      <a:cubicBezTo>
                        <a:pt x="1414374" y="3426534"/>
                        <a:pt x="1342778" y="3458560"/>
                        <a:pt x="1273717" y="3453392"/>
                      </a:cubicBezTo>
                      <a:cubicBezTo>
                        <a:pt x="1263272" y="3452581"/>
                        <a:pt x="1252928" y="3451061"/>
                        <a:pt x="1242686" y="3448425"/>
                      </a:cubicBezTo>
                      <a:cubicBezTo>
                        <a:pt x="1242077" y="3448324"/>
                        <a:pt x="1241469" y="3448121"/>
                        <a:pt x="1240962" y="3447919"/>
                      </a:cubicBezTo>
                      <a:cubicBezTo>
                        <a:pt x="1225750" y="3443966"/>
                        <a:pt x="1208814" y="3436669"/>
                        <a:pt x="1191879" y="3426939"/>
                      </a:cubicBezTo>
                      <a:cubicBezTo>
                        <a:pt x="1204555" y="3405656"/>
                        <a:pt x="1217130" y="3384271"/>
                        <a:pt x="1229401" y="3362785"/>
                      </a:cubicBezTo>
                      <a:cubicBezTo>
                        <a:pt x="1258709" y="3360859"/>
                        <a:pt x="1287002" y="3348191"/>
                        <a:pt x="1311138" y="3329644"/>
                      </a:cubicBezTo>
                      <a:cubicBezTo>
                        <a:pt x="1342271" y="3305826"/>
                        <a:pt x="1391962" y="3262955"/>
                        <a:pt x="1398858" y="3221706"/>
                      </a:cubicBezTo>
                      <a:cubicBezTo>
                        <a:pt x="1404334" y="3189375"/>
                        <a:pt x="1373201" y="3160491"/>
                        <a:pt x="1349065" y="3144275"/>
                      </a:cubicBezTo>
                      <a:cubicBezTo>
                        <a:pt x="1348964" y="3144173"/>
                        <a:pt x="1348863" y="3144072"/>
                        <a:pt x="1348761" y="3144072"/>
                      </a:cubicBezTo>
                      <a:cubicBezTo>
                        <a:pt x="1347037" y="3142957"/>
                        <a:pt x="1345415" y="3142248"/>
                        <a:pt x="1343792" y="3141842"/>
                      </a:cubicBezTo>
                      <a:cubicBezTo>
                        <a:pt x="1326856" y="3129985"/>
                        <a:pt x="1309819" y="3118025"/>
                        <a:pt x="1295520" y="3103330"/>
                      </a:cubicBezTo>
                      <a:cubicBezTo>
                        <a:pt x="1295014" y="3102823"/>
                        <a:pt x="1294405" y="3102316"/>
                        <a:pt x="1293898" y="3101708"/>
                      </a:cubicBezTo>
                      <a:cubicBezTo>
                        <a:pt x="1280208" y="3094715"/>
                        <a:pt x="1277774" y="3086404"/>
                        <a:pt x="1286495" y="3076979"/>
                      </a:cubicBezTo>
                      <a:cubicBezTo>
                        <a:pt x="1288320" y="3066033"/>
                        <a:pt x="1294405" y="3063499"/>
                        <a:pt x="1304749" y="3069276"/>
                      </a:cubicBezTo>
                      <a:cubicBezTo>
                        <a:pt x="1306980" y="3069276"/>
                        <a:pt x="1309312" y="3069681"/>
                        <a:pt x="1311746" y="3070188"/>
                      </a:cubicBezTo>
                      <a:cubicBezTo>
                        <a:pt x="1323814" y="3072722"/>
                        <a:pt x="1337606" y="3080323"/>
                        <a:pt x="1347139" y="3084783"/>
                      </a:cubicBezTo>
                      <a:cubicBezTo>
                        <a:pt x="1355556" y="3088735"/>
                        <a:pt x="1363770" y="3093093"/>
                        <a:pt x="1371883" y="3097654"/>
                      </a:cubicBezTo>
                      <a:cubicBezTo>
                        <a:pt x="1406159" y="3117113"/>
                        <a:pt x="1437293" y="3141944"/>
                        <a:pt x="1464166" y="3170727"/>
                      </a:cubicBezTo>
                      <a:cubicBezTo>
                        <a:pt x="1468426" y="3175288"/>
                        <a:pt x="1472685" y="3179950"/>
                        <a:pt x="1476741" y="3184815"/>
                      </a:cubicBezTo>
                      <a:cubicBezTo>
                        <a:pt x="1482826" y="3191808"/>
                        <a:pt x="1487288" y="3199409"/>
                        <a:pt x="1490533" y="3207517"/>
                      </a:cubicBezTo>
                      <a:close/>
                      <a:moveTo>
                        <a:pt x="2464886" y="1389607"/>
                      </a:moveTo>
                      <a:cubicBezTo>
                        <a:pt x="2472188" y="1438356"/>
                        <a:pt x="2471377" y="1488119"/>
                        <a:pt x="2462250" y="1536868"/>
                      </a:cubicBezTo>
                      <a:cubicBezTo>
                        <a:pt x="2432536" y="1579333"/>
                        <a:pt x="2397955" y="1618556"/>
                        <a:pt x="2361143" y="1655548"/>
                      </a:cubicBezTo>
                      <a:cubicBezTo>
                        <a:pt x="2356377" y="1660413"/>
                        <a:pt x="2351509" y="1665177"/>
                        <a:pt x="2346642" y="1669940"/>
                      </a:cubicBezTo>
                      <a:cubicBezTo>
                        <a:pt x="2347554" y="1663859"/>
                        <a:pt x="2348264" y="1657677"/>
                        <a:pt x="2348873" y="1651494"/>
                      </a:cubicBezTo>
                      <a:cubicBezTo>
                        <a:pt x="2350495" y="1634974"/>
                        <a:pt x="2351509" y="1618454"/>
                        <a:pt x="2352929" y="1602238"/>
                      </a:cubicBezTo>
                      <a:cubicBezTo>
                        <a:pt x="2357391" y="1550043"/>
                        <a:pt x="2361853" y="1497848"/>
                        <a:pt x="2366315" y="1445552"/>
                      </a:cubicBezTo>
                      <a:cubicBezTo>
                        <a:pt x="2400288" y="1429032"/>
                        <a:pt x="2431826" y="1407951"/>
                        <a:pt x="2464886" y="1389607"/>
                      </a:cubicBezTo>
                      <a:close/>
                      <a:moveTo>
                        <a:pt x="4600391" y="2417496"/>
                      </a:moveTo>
                      <a:lnTo>
                        <a:pt x="4589438" y="2427631"/>
                      </a:lnTo>
                      <a:lnTo>
                        <a:pt x="3997200" y="2975730"/>
                      </a:lnTo>
                      <a:cubicBezTo>
                        <a:pt x="3906134" y="2696816"/>
                        <a:pt x="3814763" y="2417699"/>
                        <a:pt x="3717611" y="2140710"/>
                      </a:cubicBezTo>
                      <a:cubicBezTo>
                        <a:pt x="3715076" y="2133412"/>
                        <a:pt x="3712541" y="2126115"/>
                        <a:pt x="3710006" y="2118818"/>
                      </a:cubicBezTo>
                      <a:cubicBezTo>
                        <a:pt x="3707470" y="2111521"/>
                        <a:pt x="3704834" y="2104224"/>
                        <a:pt x="3702299" y="2096926"/>
                      </a:cubicBezTo>
                      <a:cubicBezTo>
                        <a:pt x="3598150" y="1802201"/>
                        <a:pt x="3486902" y="1510010"/>
                        <a:pt x="3362066" y="1223089"/>
                      </a:cubicBezTo>
                      <a:cubicBezTo>
                        <a:pt x="3321197" y="1129340"/>
                        <a:pt x="3278909" y="1036301"/>
                        <a:pt x="3234998" y="943870"/>
                      </a:cubicBezTo>
                      <a:lnTo>
                        <a:pt x="3753511" y="1236974"/>
                      </a:lnTo>
                      <a:lnTo>
                        <a:pt x="4577066" y="2384760"/>
                      </a:lnTo>
                      <a:lnTo>
                        <a:pt x="4595219" y="2410097"/>
                      </a:lnTo>
                      <a:lnTo>
                        <a:pt x="4600391" y="2417496"/>
                      </a:lnTo>
                      <a:close/>
                      <a:moveTo>
                        <a:pt x="1532416" y="1273561"/>
                      </a:moveTo>
                      <a:cubicBezTo>
                        <a:pt x="1627437" y="1203123"/>
                        <a:pt x="1722459" y="1132685"/>
                        <a:pt x="1817481" y="1062247"/>
                      </a:cubicBezTo>
                      <a:cubicBezTo>
                        <a:pt x="1815148" y="1071571"/>
                        <a:pt x="1813019" y="1080997"/>
                        <a:pt x="1811092" y="1090321"/>
                      </a:cubicBezTo>
                      <a:cubicBezTo>
                        <a:pt x="1789999" y="1194103"/>
                        <a:pt x="1782089" y="1300317"/>
                        <a:pt x="1763328" y="1404505"/>
                      </a:cubicBezTo>
                      <a:cubicBezTo>
                        <a:pt x="1760285" y="1421532"/>
                        <a:pt x="1757040" y="1438660"/>
                        <a:pt x="1753592" y="1455687"/>
                      </a:cubicBezTo>
                      <a:cubicBezTo>
                        <a:pt x="1752375" y="1461768"/>
                        <a:pt x="1751158" y="1467849"/>
                        <a:pt x="1749942" y="1473828"/>
                      </a:cubicBezTo>
                      <a:cubicBezTo>
                        <a:pt x="1748724" y="1479909"/>
                        <a:pt x="1747406" y="1485889"/>
                        <a:pt x="1746189" y="1491970"/>
                      </a:cubicBezTo>
                      <a:cubicBezTo>
                        <a:pt x="1730673" y="1565854"/>
                        <a:pt x="1712521" y="1639130"/>
                        <a:pt x="1691732" y="1711595"/>
                      </a:cubicBezTo>
                      <a:cubicBezTo>
                        <a:pt x="1649038" y="1860173"/>
                        <a:pt x="1595290" y="2005509"/>
                        <a:pt x="1530996" y="2146182"/>
                      </a:cubicBezTo>
                      <a:lnTo>
                        <a:pt x="875782" y="1760851"/>
                      </a:lnTo>
                      <a:cubicBezTo>
                        <a:pt x="1084688" y="1605684"/>
                        <a:pt x="1293695" y="1450619"/>
                        <a:pt x="1502702" y="1295655"/>
                      </a:cubicBezTo>
                      <a:cubicBezTo>
                        <a:pt x="1507672" y="1292007"/>
                        <a:pt x="1512641" y="1288257"/>
                        <a:pt x="1517610" y="1284608"/>
                      </a:cubicBezTo>
                      <a:cubicBezTo>
                        <a:pt x="1522579" y="1280960"/>
                        <a:pt x="1527447" y="1277210"/>
                        <a:pt x="1532416" y="1273561"/>
                      </a:cubicBezTo>
                      <a:close/>
                      <a:moveTo>
                        <a:pt x="2280218" y="718975"/>
                      </a:moveTo>
                      <a:cubicBezTo>
                        <a:pt x="2360433" y="659483"/>
                        <a:pt x="2440649" y="599889"/>
                        <a:pt x="2520865" y="540296"/>
                      </a:cubicBezTo>
                      <a:lnTo>
                        <a:pt x="2536279" y="549012"/>
                      </a:lnTo>
                      <a:cubicBezTo>
                        <a:pt x="2535164" y="550633"/>
                        <a:pt x="2534150" y="552356"/>
                        <a:pt x="2533237" y="554383"/>
                      </a:cubicBezTo>
                      <a:cubicBezTo>
                        <a:pt x="2502814" y="621882"/>
                        <a:pt x="2472289" y="689280"/>
                        <a:pt x="2441866" y="756779"/>
                      </a:cubicBezTo>
                      <a:cubicBezTo>
                        <a:pt x="2391059" y="737725"/>
                        <a:pt x="2335791" y="723840"/>
                        <a:pt x="2280218" y="718975"/>
                      </a:cubicBezTo>
                      <a:close/>
                      <a:moveTo>
                        <a:pt x="1832692" y="1009950"/>
                      </a:moveTo>
                      <a:cubicBezTo>
                        <a:pt x="1724994" y="1089814"/>
                        <a:pt x="1617398" y="1169576"/>
                        <a:pt x="1509801" y="1249440"/>
                      </a:cubicBezTo>
                      <a:cubicBezTo>
                        <a:pt x="1504832" y="1253088"/>
                        <a:pt x="1499863" y="1256838"/>
                        <a:pt x="1494894" y="1260487"/>
                      </a:cubicBezTo>
                      <a:cubicBezTo>
                        <a:pt x="1489925" y="1264135"/>
                        <a:pt x="1484956" y="1267886"/>
                        <a:pt x="1479986" y="1271534"/>
                      </a:cubicBezTo>
                      <a:cubicBezTo>
                        <a:pt x="1387399" y="1340148"/>
                        <a:pt x="1294811" y="1408863"/>
                        <a:pt x="1202223" y="1477477"/>
                      </a:cubicBezTo>
                      <a:cubicBezTo>
                        <a:pt x="1084384" y="1564942"/>
                        <a:pt x="966544" y="1652406"/>
                        <a:pt x="848705" y="1739871"/>
                      </a:cubicBezTo>
                      <a:lnTo>
                        <a:pt x="4969" y="702658"/>
                      </a:lnTo>
                      <a:cubicBezTo>
                        <a:pt x="287702" y="669618"/>
                        <a:pt x="570435" y="637490"/>
                        <a:pt x="853472" y="607186"/>
                      </a:cubicBezTo>
                      <a:cubicBezTo>
                        <a:pt x="861077" y="606376"/>
                        <a:pt x="868785" y="605565"/>
                        <a:pt x="876390" y="604754"/>
                      </a:cubicBezTo>
                      <a:cubicBezTo>
                        <a:pt x="883996" y="603943"/>
                        <a:pt x="891703" y="603132"/>
                        <a:pt x="899309" y="602322"/>
                      </a:cubicBezTo>
                      <a:cubicBezTo>
                        <a:pt x="1225446" y="567660"/>
                        <a:pt x="1551887" y="535532"/>
                        <a:pt x="1878733" y="508066"/>
                      </a:cubicBezTo>
                      <a:cubicBezTo>
                        <a:pt x="2050421" y="493675"/>
                        <a:pt x="2222211" y="480601"/>
                        <a:pt x="2394203" y="468844"/>
                      </a:cubicBezTo>
                      <a:lnTo>
                        <a:pt x="2489428" y="522661"/>
                      </a:lnTo>
                      <a:cubicBezTo>
                        <a:pt x="2402012" y="587525"/>
                        <a:pt x="2314596" y="652388"/>
                        <a:pt x="2227180" y="717252"/>
                      </a:cubicBezTo>
                      <a:cubicBezTo>
                        <a:pt x="2189252" y="718164"/>
                        <a:pt x="2151832" y="723840"/>
                        <a:pt x="2116135" y="735698"/>
                      </a:cubicBezTo>
                      <a:cubicBezTo>
                        <a:pt x="2116034" y="735698"/>
                        <a:pt x="2115932" y="735799"/>
                        <a:pt x="2115831" y="735799"/>
                      </a:cubicBezTo>
                      <a:cubicBezTo>
                        <a:pt x="1967569" y="756981"/>
                        <a:pt x="1877516" y="876878"/>
                        <a:pt x="1832692" y="1009950"/>
                      </a:cubicBezTo>
                      <a:close/>
                      <a:moveTo>
                        <a:pt x="2975590" y="1896558"/>
                      </a:moveTo>
                      <a:cubicBezTo>
                        <a:pt x="2976706" y="1907301"/>
                        <a:pt x="2977821" y="1918145"/>
                        <a:pt x="2978937" y="1928888"/>
                      </a:cubicBezTo>
                      <a:cubicBezTo>
                        <a:pt x="2970012" y="1915916"/>
                        <a:pt x="2961393" y="1902639"/>
                        <a:pt x="2953178" y="1889159"/>
                      </a:cubicBezTo>
                      <a:cubicBezTo>
                        <a:pt x="2948412" y="1881254"/>
                        <a:pt x="2943747" y="1873248"/>
                        <a:pt x="2939184" y="1865140"/>
                      </a:cubicBezTo>
                      <a:cubicBezTo>
                        <a:pt x="2934823" y="1857437"/>
                        <a:pt x="2930665" y="1849532"/>
                        <a:pt x="2926609" y="1841627"/>
                      </a:cubicBezTo>
                      <a:cubicBezTo>
                        <a:pt x="2915555" y="1820039"/>
                        <a:pt x="2905515" y="1797843"/>
                        <a:pt x="2896794" y="1774736"/>
                      </a:cubicBezTo>
                      <a:cubicBezTo>
                        <a:pt x="2800048" y="1518219"/>
                        <a:pt x="2836861" y="1227244"/>
                        <a:pt x="2706649" y="980964"/>
                      </a:cubicBezTo>
                      <a:cubicBezTo>
                        <a:pt x="2658885" y="890662"/>
                        <a:pt x="2590230" y="827014"/>
                        <a:pt x="2502408" y="783028"/>
                      </a:cubicBezTo>
                      <a:cubicBezTo>
                        <a:pt x="2531817" y="717962"/>
                        <a:pt x="2561125" y="652895"/>
                        <a:pt x="2590534" y="587829"/>
                      </a:cubicBezTo>
                      <a:cubicBezTo>
                        <a:pt x="2591548" y="585498"/>
                        <a:pt x="2592359" y="583268"/>
                        <a:pt x="2592866" y="581038"/>
                      </a:cubicBezTo>
                      <a:lnTo>
                        <a:pt x="2853897" y="728603"/>
                      </a:lnTo>
                      <a:cubicBezTo>
                        <a:pt x="2893042" y="1104510"/>
                        <a:pt x="2932186" y="1480517"/>
                        <a:pt x="2971432" y="1856423"/>
                      </a:cubicBezTo>
                      <a:cubicBezTo>
                        <a:pt x="2972142" y="1863113"/>
                        <a:pt x="2972852" y="1869802"/>
                        <a:pt x="2973562" y="1876491"/>
                      </a:cubicBezTo>
                      <a:cubicBezTo>
                        <a:pt x="2974170" y="1883180"/>
                        <a:pt x="2974880" y="1889869"/>
                        <a:pt x="2975590" y="1896558"/>
                      </a:cubicBezTo>
                      <a:close/>
                      <a:moveTo>
                        <a:pt x="3807056" y="2503947"/>
                      </a:moveTo>
                      <a:cubicBezTo>
                        <a:pt x="3861108" y="2665397"/>
                        <a:pt x="3913942" y="2827151"/>
                        <a:pt x="3966676" y="2989007"/>
                      </a:cubicBezTo>
                      <a:lnTo>
                        <a:pt x="3520266" y="2989007"/>
                      </a:lnTo>
                      <a:cubicBezTo>
                        <a:pt x="3550183" y="2917860"/>
                        <a:pt x="3539839" y="2831509"/>
                        <a:pt x="3525743" y="2758031"/>
                      </a:cubicBezTo>
                      <a:cubicBezTo>
                        <a:pt x="3503635" y="2643202"/>
                        <a:pt x="3442890" y="2532325"/>
                        <a:pt x="3382855" y="2433306"/>
                      </a:cubicBezTo>
                      <a:cubicBezTo>
                        <a:pt x="3312882" y="2317970"/>
                        <a:pt x="3226683" y="2216621"/>
                        <a:pt x="3135515" y="2117602"/>
                      </a:cubicBezTo>
                      <a:cubicBezTo>
                        <a:pt x="3094646" y="2073312"/>
                        <a:pt x="3054285" y="2028515"/>
                        <a:pt x="3017473" y="1981388"/>
                      </a:cubicBezTo>
                      <a:cubicBezTo>
                        <a:pt x="3014938" y="1956861"/>
                        <a:pt x="3012402" y="1932233"/>
                        <a:pt x="3009765" y="1907706"/>
                      </a:cubicBezTo>
                      <a:cubicBezTo>
                        <a:pt x="3009056" y="1901017"/>
                        <a:pt x="3008346" y="1894328"/>
                        <a:pt x="3007636" y="1887639"/>
                      </a:cubicBezTo>
                      <a:cubicBezTo>
                        <a:pt x="3006926" y="1880950"/>
                        <a:pt x="3006216" y="1874261"/>
                        <a:pt x="3005506" y="1867572"/>
                      </a:cubicBezTo>
                      <a:cubicBezTo>
                        <a:pt x="2966666" y="1494504"/>
                        <a:pt x="2927826" y="1121435"/>
                        <a:pt x="2888884" y="748367"/>
                      </a:cubicBezTo>
                      <a:lnTo>
                        <a:pt x="3184090" y="915290"/>
                      </a:lnTo>
                      <a:cubicBezTo>
                        <a:pt x="3366629" y="1294946"/>
                        <a:pt x="3521078" y="1686967"/>
                        <a:pt x="3662140" y="2083751"/>
                      </a:cubicBezTo>
                      <a:cubicBezTo>
                        <a:pt x="3664777" y="2091048"/>
                        <a:pt x="3667312" y="2098345"/>
                        <a:pt x="3669847" y="2105643"/>
                      </a:cubicBezTo>
                      <a:cubicBezTo>
                        <a:pt x="3672484" y="2112940"/>
                        <a:pt x="3675019" y="2120237"/>
                        <a:pt x="3677554" y="2127534"/>
                      </a:cubicBezTo>
                      <a:cubicBezTo>
                        <a:pt x="3722073" y="2252802"/>
                        <a:pt x="3764970" y="2378273"/>
                        <a:pt x="3807056" y="2503947"/>
                      </a:cubicBezTo>
                      <a:close/>
                      <a:moveTo>
                        <a:pt x="509183" y="611646"/>
                      </a:moveTo>
                      <a:cubicBezTo>
                        <a:pt x="339421" y="630700"/>
                        <a:pt x="169660" y="650260"/>
                        <a:pt x="0" y="670023"/>
                      </a:cubicBezTo>
                      <a:lnTo>
                        <a:pt x="293178" y="12973"/>
                      </a:lnTo>
                      <a:lnTo>
                        <a:pt x="298958" y="0"/>
                      </a:lnTo>
                      <a:lnTo>
                        <a:pt x="307071" y="912"/>
                      </a:lnTo>
                      <a:lnTo>
                        <a:pt x="335365" y="4054"/>
                      </a:lnTo>
                      <a:lnTo>
                        <a:pt x="1874271" y="174930"/>
                      </a:lnTo>
                      <a:lnTo>
                        <a:pt x="2341977" y="439351"/>
                      </a:lnTo>
                      <a:cubicBezTo>
                        <a:pt x="1850744" y="473607"/>
                        <a:pt x="1360525" y="519924"/>
                        <a:pt x="870914" y="572119"/>
                      </a:cubicBezTo>
                      <a:cubicBezTo>
                        <a:pt x="863207" y="572930"/>
                        <a:pt x="855601" y="573741"/>
                        <a:pt x="847894" y="574552"/>
                      </a:cubicBezTo>
                      <a:cubicBezTo>
                        <a:pt x="840288" y="575363"/>
                        <a:pt x="832581" y="576173"/>
                        <a:pt x="824975" y="576984"/>
                      </a:cubicBezTo>
                      <a:cubicBezTo>
                        <a:pt x="719711" y="588335"/>
                        <a:pt x="614447" y="599889"/>
                        <a:pt x="509183" y="611646"/>
                      </a:cubicBezTo>
                      <a:close/>
                      <a:moveTo>
                        <a:pt x="1198268" y="3162822"/>
                      </a:moveTo>
                      <a:cubicBezTo>
                        <a:pt x="1238731" y="3201031"/>
                        <a:pt x="1279295" y="3239138"/>
                        <a:pt x="1319758" y="3277347"/>
                      </a:cubicBezTo>
                      <a:cubicBezTo>
                        <a:pt x="1305256" y="3292550"/>
                        <a:pt x="1289639" y="3306739"/>
                        <a:pt x="1271385" y="3316772"/>
                      </a:cubicBezTo>
                      <a:cubicBezTo>
                        <a:pt x="1267734" y="3313225"/>
                        <a:pt x="1264083" y="3309678"/>
                        <a:pt x="1260432" y="3306131"/>
                      </a:cubicBezTo>
                      <a:cubicBezTo>
                        <a:pt x="1245322" y="3291536"/>
                        <a:pt x="1230314" y="3276942"/>
                        <a:pt x="1215203" y="3262347"/>
                      </a:cubicBezTo>
                      <a:cubicBezTo>
                        <a:pt x="1195023" y="3242787"/>
                        <a:pt x="1174842" y="3223226"/>
                        <a:pt x="1154661" y="3203767"/>
                      </a:cubicBezTo>
                      <a:cubicBezTo>
                        <a:pt x="1163484" y="3195760"/>
                        <a:pt x="1172307" y="3188058"/>
                        <a:pt x="1180115" y="3180457"/>
                      </a:cubicBezTo>
                      <a:cubicBezTo>
                        <a:pt x="1186098" y="3174578"/>
                        <a:pt x="1192183" y="3168700"/>
                        <a:pt x="1198268" y="3162822"/>
                      </a:cubicBezTo>
                      <a:close/>
                      <a:moveTo>
                        <a:pt x="1303329" y="3216334"/>
                      </a:moveTo>
                      <a:cubicBezTo>
                        <a:pt x="1289335" y="3203159"/>
                        <a:pt x="1275340" y="3189882"/>
                        <a:pt x="1261345" y="3176707"/>
                      </a:cubicBezTo>
                      <a:cubicBezTo>
                        <a:pt x="1248263" y="3164342"/>
                        <a:pt x="1235181" y="3152079"/>
                        <a:pt x="1222099" y="3139714"/>
                      </a:cubicBezTo>
                      <a:cubicBezTo>
                        <a:pt x="1233153" y="3129072"/>
                        <a:pt x="1244105" y="3118329"/>
                        <a:pt x="1255159" y="3107688"/>
                      </a:cubicBezTo>
                      <a:cubicBezTo>
                        <a:pt x="1261649" y="3117924"/>
                        <a:pt x="1270168" y="3127248"/>
                        <a:pt x="1279802" y="3135762"/>
                      </a:cubicBezTo>
                      <a:cubicBezTo>
                        <a:pt x="1296433" y="3150559"/>
                        <a:pt x="1316310" y="3163329"/>
                        <a:pt x="1333955" y="3175491"/>
                      </a:cubicBezTo>
                      <a:cubicBezTo>
                        <a:pt x="1339938" y="3179544"/>
                        <a:pt x="1345617" y="3183599"/>
                        <a:pt x="1350891" y="3187653"/>
                      </a:cubicBezTo>
                      <a:cubicBezTo>
                        <a:pt x="1351094" y="3187754"/>
                        <a:pt x="1351296" y="3187855"/>
                        <a:pt x="1351499" y="3187957"/>
                      </a:cubicBezTo>
                      <a:cubicBezTo>
                        <a:pt x="1357077" y="3193227"/>
                        <a:pt x="1361742" y="3199105"/>
                        <a:pt x="1363364" y="3204679"/>
                      </a:cubicBezTo>
                      <a:cubicBezTo>
                        <a:pt x="1368942" y="3223733"/>
                        <a:pt x="1355150" y="3239645"/>
                        <a:pt x="1342474" y="3253023"/>
                      </a:cubicBezTo>
                      <a:cubicBezTo>
                        <a:pt x="1329290" y="3240861"/>
                        <a:pt x="1316310" y="3228598"/>
                        <a:pt x="1303329" y="3216334"/>
                      </a:cubicBezTo>
                      <a:close/>
                      <a:moveTo>
                        <a:pt x="1096249" y="3291536"/>
                      </a:moveTo>
                      <a:cubicBezTo>
                        <a:pt x="1117038" y="3311299"/>
                        <a:pt x="1137624" y="3332279"/>
                        <a:pt x="1162267" y="3346468"/>
                      </a:cubicBezTo>
                      <a:cubicBezTo>
                        <a:pt x="1154458" y="3359846"/>
                        <a:pt x="1146650" y="3373123"/>
                        <a:pt x="1138740" y="3386501"/>
                      </a:cubicBezTo>
                      <a:cubicBezTo>
                        <a:pt x="1111764" y="3359035"/>
                        <a:pt x="1093004" y="3325691"/>
                        <a:pt x="1096249" y="3291536"/>
                      </a:cubicBezTo>
                      <a:close/>
                    </a:path>
                  </a:pathLst>
                </a:custGeom>
                <a:solidFill>
                  <a:srgbClr val="FFFFFF"/>
                </a:solidFill>
                <a:ln w="10122" cap="flat">
                  <a:noFill/>
                  <a:prstDash val="solid"/>
                  <a:miter/>
                </a:ln>
              </p:spPr>
              <p:txBody>
                <a:bodyPr rtlCol="0" anchor="ctr"/>
                <a:lstStyle/>
                <a:p>
                  <a:endParaRPr lang="en-GB" sz="1050"/>
                </a:p>
              </p:txBody>
            </p:sp>
            <p:sp>
              <p:nvSpPr>
                <p:cNvPr id="65" name="Freeform: Shape 64">
                  <a:extLst>
                    <a:ext uri="{FF2B5EF4-FFF2-40B4-BE49-F238E27FC236}">
                      <a16:creationId xmlns:a16="http://schemas.microsoft.com/office/drawing/2014/main" id="{1A2AF822-E2DB-D554-39D5-945CCB8DB326}"/>
                    </a:ext>
                  </a:extLst>
                </p:cNvPr>
                <p:cNvSpPr/>
                <p:nvPr/>
              </p:nvSpPr>
              <p:spPr>
                <a:xfrm>
                  <a:off x="12880374" y="369304"/>
                  <a:ext cx="4690619" cy="4071518"/>
                </a:xfrm>
                <a:custGeom>
                  <a:avLst/>
                  <a:gdLst>
                    <a:gd name="connsiteX0" fmla="*/ 1805082 w 4690619"/>
                    <a:gd name="connsiteY0" fmla="*/ 2841234 h 4071518"/>
                    <a:gd name="connsiteX1" fmla="*/ 1698702 w 4690619"/>
                    <a:gd name="connsiteY1" fmla="*/ 4038580 h 4071518"/>
                    <a:gd name="connsiteX2" fmla="*/ 1700426 w 4690619"/>
                    <a:gd name="connsiteY2" fmla="*/ 4055708 h 4071518"/>
                    <a:gd name="connsiteX3" fmla="*/ 1667265 w 4690619"/>
                    <a:gd name="connsiteY3" fmla="*/ 4055708 h 4071518"/>
                    <a:gd name="connsiteX4" fmla="*/ 1665642 w 4690619"/>
                    <a:gd name="connsiteY4" fmla="*/ 4038986 h 4071518"/>
                    <a:gd name="connsiteX5" fmla="*/ 1773138 w 4690619"/>
                    <a:gd name="connsiteY5" fmla="*/ 2832417 h 4071518"/>
                    <a:gd name="connsiteX6" fmla="*/ 1805082 w 4690619"/>
                    <a:gd name="connsiteY6" fmla="*/ 2841234 h 4071518"/>
                    <a:gd name="connsiteX7" fmla="*/ 2795052 w 4690619"/>
                    <a:gd name="connsiteY7" fmla="*/ 3732301 h 4071518"/>
                    <a:gd name="connsiteX8" fmla="*/ 2628941 w 4690619"/>
                    <a:gd name="connsiteY8" fmla="*/ 3491089 h 4071518"/>
                    <a:gd name="connsiteX9" fmla="*/ 2631781 w 4690619"/>
                    <a:gd name="connsiteY9" fmla="*/ 3422171 h 4071518"/>
                    <a:gd name="connsiteX10" fmla="*/ 2650745 w 4690619"/>
                    <a:gd name="connsiteY10" fmla="*/ 2961232 h 4071518"/>
                    <a:gd name="connsiteX11" fmla="*/ 2651556 w 4690619"/>
                    <a:gd name="connsiteY11" fmla="*/ 2941368 h 4071518"/>
                    <a:gd name="connsiteX12" fmla="*/ 2652367 w 4690619"/>
                    <a:gd name="connsiteY12" fmla="*/ 2921503 h 4071518"/>
                    <a:gd name="connsiteX13" fmla="*/ 2657844 w 4690619"/>
                    <a:gd name="connsiteY13" fmla="*/ 2787722 h 4071518"/>
                    <a:gd name="connsiteX14" fmla="*/ 2624682 w 4690619"/>
                    <a:gd name="connsiteY14" fmla="*/ 2787722 h 4071518"/>
                    <a:gd name="connsiteX15" fmla="*/ 2619815 w 4690619"/>
                    <a:gd name="connsiteY15" fmla="*/ 2906504 h 4071518"/>
                    <a:gd name="connsiteX16" fmla="*/ 2619003 w 4690619"/>
                    <a:gd name="connsiteY16" fmla="*/ 2926368 h 4071518"/>
                    <a:gd name="connsiteX17" fmla="*/ 2618192 w 4690619"/>
                    <a:gd name="connsiteY17" fmla="*/ 2946233 h 4071518"/>
                    <a:gd name="connsiteX18" fmla="*/ 2598011 w 4690619"/>
                    <a:gd name="connsiteY18" fmla="*/ 3436765 h 4071518"/>
                    <a:gd name="connsiteX19" fmla="*/ 2595780 w 4690619"/>
                    <a:gd name="connsiteY19" fmla="*/ 3490379 h 4071518"/>
                    <a:gd name="connsiteX20" fmla="*/ 2595577 w 4690619"/>
                    <a:gd name="connsiteY20" fmla="*/ 3494129 h 4071518"/>
                    <a:gd name="connsiteX21" fmla="*/ 2584727 w 4690619"/>
                    <a:gd name="connsiteY21" fmla="*/ 3757436 h 4071518"/>
                    <a:gd name="connsiteX22" fmla="*/ 2589696 w 4690619"/>
                    <a:gd name="connsiteY22" fmla="*/ 4027026 h 4071518"/>
                    <a:gd name="connsiteX23" fmla="*/ 2592231 w 4690619"/>
                    <a:gd name="connsiteY23" fmla="*/ 4047702 h 4071518"/>
                    <a:gd name="connsiteX24" fmla="*/ 2624175 w 4690619"/>
                    <a:gd name="connsiteY24" fmla="*/ 4038884 h 4071518"/>
                    <a:gd name="connsiteX25" fmla="*/ 2622553 w 4690619"/>
                    <a:gd name="connsiteY25" fmla="*/ 4026520 h 4071518"/>
                    <a:gd name="connsiteX26" fmla="*/ 2618800 w 4690619"/>
                    <a:gd name="connsiteY26" fmla="*/ 3735747 h 4071518"/>
                    <a:gd name="connsiteX27" fmla="*/ 2625392 w 4690619"/>
                    <a:gd name="connsiteY27" fmla="*/ 3576121 h 4071518"/>
                    <a:gd name="connsiteX28" fmla="*/ 2778218 w 4690619"/>
                    <a:gd name="connsiteY28" fmla="*/ 3760882 h 4071518"/>
                    <a:gd name="connsiteX29" fmla="*/ 2795052 w 4690619"/>
                    <a:gd name="connsiteY29" fmla="*/ 3732301 h 4071518"/>
                    <a:gd name="connsiteX30" fmla="*/ 1997559 w 4690619"/>
                    <a:gd name="connsiteY30" fmla="*/ 1576693 h 4071518"/>
                    <a:gd name="connsiteX31" fmla="*/ 2024230 w 4690619"/>
                    <a:gd name="connsiteY31" fmla="*/ 1614801 h 4071518"/>
                    <a:gd name="connsiteX32" fmla="*/ 2050901 w 4690619"/>
                    <a:gd name="connsiteY32" fmla="*/ 1576693 h 4071518"/>
                    <a:gd name="connsiteX33" fmla="*/ 2024230 w 4690619"/>
                    <a:gd name="connsiteY33" fmla="*/ 1538586 h 4071518"/>
                    <a:gd name="connsiteX34" fmla="*/ 1997559 w 4690619"/>
                    <a:gd name="connsiteY34" fmla="*/ 1576693 h 4071518"/>
                    <a:gd name="connsiteX35" fmla="*/ 2330896 w 4690619"/>
                    <a:gd name="connsiteY35" fmla="*/ 1576693 h 4071518"/>
                    <a:gd name="connsiteX36" fmla="*/ 2304225 w 4690619"/>
                    <a:gd name="connsiteY36" fmla="*/ 1538586 h 4071518"/>
                    <a:gd name="connsiteX37" fmla="*/ 2277554 w 4690619"/>
                    <a:gd name="connsiteY37" fmla="*/ 1576693 h 4071518"/>
                    <a:gd name="connsiteX38" fmla="*/ 2304225 w 4690619"/>
                    <a:gd name="connsiteY38" fmla="*/ 1614801 h 4071518"/>
                    <a:gd name="connsiteX39" fmla="*/ 2330896 w 4690619"/>
                    <a:gd name="connsiteY39" fmla="*/ 1576693 h 4071518"/>
                    <a:gd name="connsiteX40" fmla="*/ 2069155 w 4690619"/>
                    <a:gd name="connsiteY40" fmla="*/ 1421020 h 4071518"/>
                    <a:gd name="connsiteX41" fmla="*/ 1974133 w 4690619"/>
                    <a:gd name="connsiteY41" fmla="*/ 1484566 h 4071518"/>
                    <a:gd name="connsiteX42" fmla="*/ 2002731 w 4690619"/>
                    <a:gd name="connsiteY42" fmla="*/ 1501289 h 4071518"/>
                    <a:gd name="connsiteX43" fmla="*/ 2069155 w 4690619"/>
                    <a:gd name="connsiteY43" fmla="*/ 1454060 h 4071518"/>
                    <a:gd name="connsiteX44" fmla="*/ 2069155 w 4690619"/>
                    <a:gd name="connsiteY44" fmla="*/ 1421020 h 4071518"/>
                    <a:gd name="connsiteX45" fmla="*/ 4690619 w 4690619"/>
                    <a:gd name="connsiteY45" fmla="*/ 2635596 h 4071518"/>
                    <a:gd name="connsiteX46" fmla="*/ 4690619 w 4690619"/>
                    <a:gd name="connsiteY46" fmla="*/ 2636609 h 4071518"/>
                    <a:gd name="connsiteX47" fmla="*/ 4690214 w 4690619"/>
                    <a:gd name="connsiteY47" fmla="*/ 2640359 h 4071518"/>
                    <a:gd name="connsiteX48" fmla="*/ 4690112 w 4690619"/>
                    <a:gd name="connsiteY48" fmla="*/ 2641069 h 4071518"/>
                    <a:gd name="connsiteX49" fmla="*/ 4688490 w 4690619"/>
                    <a:gd name="connsiteY49" fmla="*/ 2645122 h 4071518"/>
                    <a:gd name="connsiteX50" fmla="*/ 4687983 w 4690619"/>
                    <a:gd name="connsiteY50" fmla="*/ 2646035 h 4071518"/>
                    <a:gd name="connsiteX51" fmla="*/ 4685650 w 4690619"/>
                    <a:gd name="connsiteY51" fmla="*/ 2649075 h 4071518"/>
                    <a:gd name="connsiteX52" fmla="*/ 4685346 w 4690619"/>
                    <a:gd name="connsiteY52" fmla="*/ 2649480 h 4071518"/>
                    <a:gd name="connsiteX53" fmla="*/ 4685143 w 4690619"/>
                    <a:gd name="connsiteY53" fmla="*/ 2649683 h 4071518"/>
                    <a:gd name="connsiteX54" fmla="*/ 4684940 w 4690619"/>
                    <a:gd name="connsiteY54" fmla="*/ 2649886 h 4071518"/>
                    <a:gd name="connsiteX55" fmla="*/ 4050211 w 4690619"/>
                    <a:gd name="connsiteY55" fmla="*/ 3237309 h 4071518"/>
                    <a:gd name="connsiteX56" fmla="*/ 4037738 w 4690619"/>
                    <a:gd name="connsiteY56" fmla="*/ 3242174 h 4071518"/>
                    <a:gd name="connsiteX57" fmla="*/ 3548330 w 4690619"/>
                    <a:gd name="connsiteY57" fmla="*/ 3242174 h 4071518"/>
                    <a:gd name="connsiteX58" fmla="*/ 3437286 w 4690619"/>
                    <a:gd name="connsiteY58" fmla="*/ 3345753 h 4071518"/>
                    <a:gd name="connsiteX59" fmla="*/ 3326951 w 4690619"/>
                    <a:gd name="connsiteY59" fmla="*/ 3374030 h 4071518"/>
                    <a:gd name="connsiteX60" fmla="*/ 3321779 w 4690619"/>
                    <a:gd name="connsiteY60" fmla="*/ 3340584 h 4071518"/>
                    <a:gd name="connsiteX61" fmla="*/ 3306263 w 4690619"/>
                    <a:gd name="connsiteY61" fmla="*/ 3242275 h 4071518"/>
                    <a:gd name="connsiteX62" fmla="*/ 3303221 w 4690619"/>
                    <a:gd name="connsiteY62" fmla="*/ 3223830 h 4071518"/>
                    <a:gd name="connsiteX63" fmla="*/ 3300178 w 4690619"/>
                    <a:gd name="connsiteY63" fmla="*/ 3205384 h 4071518"/>
                    <a:gd name="connsiteX64" fmla="*/ 3241563 w 4690619"/>
                    <a:gd name="connsiteY64" fmla="*/ 2890693 h 4071518"/>
                    <a:gd name="connsiteX65" fmla="*/ 3255558 w 4690619"/>
                    <a:gd name="connsiteY65" fmla="*/ 3139811 h 4071518"/>
                    <a:gd name="connsiteX66" fmla="*/ 3253631 w 4690619"/>
                    <a:gd name="connsiteY66" fmla="*/ 3198391 h 4071518"/>
                    <a:gd name="connsiteX67" fmla="*/ 3252516 w 4690619"/>
                    <a:gd name="connsiteY67" fmla="*/ 3218154 h 4071518"/>
                    <a:gd name="connsiteX68" fmla="*/ 3251197 w 4690619"/>
                    <a:gd name="connsiteY68" fmla="*/ 3237816 h 4071518"/>
                    <a:gd name="connsiteX69" fmla="*/ 3241360 w 4690619"/>
                    <a:gd name="connsiteY69" fmla="*/ 3332375 h 4071518"/>
                    <a:gd name="connsiteX70" fmla="*/ 3236594 w 4690619"/>
                    <a:gd name="connsiteY70" fmla="*/ 3365516 h 4071518"/>
                    <a:gd name="connsiteX71" fmla="*/ 3118451 w 4690619"/>
                    <a:gd name="connsiteY71" fmla="*/ 3754902 h 4071518"/>
                    <a:gd name="connsiteX72" fmla="*/ 3089853 w 4690619"/>
                    <a:gd name="connsiteY72" fmla="*/ 3738180 h 4071518"/>
                    <a:gd name="connsiteX73" fmla="*/ 3204751 w 4690619"/>
                    <a:gd name="connsiteY73" fmla="*/ 3357206 h 4071518"/>
                    <a:gd name="connsiteX74" fmla="*/ 3209517 w 4690619"/>
                    <a:gd name="connsiteY74" fmla="*/ 3323963 h 4071518"/>
                    <a:gd name="connsiteX75" fmla="*/ 3219456 w 4690619"/>
                    <a:gd name="connsiteY75" fmla="*/ 3223120 h 4071518"/>
                    <a:gd name="connsiteX76" fmla="*/ 3220672 w 4690619"/>
                    <a:gd name="connsiteY76" fmla="*/ 3203458 h 4071518"/>
                    <a:gd name="connsiteX77" fmla="*/ 3221585 w 4690619"/>
                    <a:gd name="connsiteY77" fmla="*/ 3183594 h 4071518"/>
                    <a:gd name="connsiteX78" fmla="*/ 3209517 w 4690619"/>
                    <a:gd name="connsiteY78" fmla="*/ 2899308 h 4071518"/>
                    <a:gd name="connsiteX79" fmla="*/ 3206171 w 4690619"/>
                    <a:gd name="connsiteY79" fmla="*/ 2874376 h 4071518"/>
                    <a:gd name="connsiteX80" fmla="*/ 3234464 w 4690619"/>
                    <a:gd name="connsiteY80" fmla="*/ 2857551 h 4071518"/>
                    <a:gd name="connsiteX81" fmla="*/ 3142688 w 4690619"/>
                    <a:gd name="connsiteY81" fmla="*/ 2500395 h 4071518"/>
                    <a:gd name="connsiteX82" fmla="*/ 3141572 w 4690619"/>
                    <a:gd name="connsiteY82" fmla="*/ 2496848 h 4071518"/>
                    <a:gd name="connsiteX83" fmla="*/ 3139950 w 4690619"/>
                    <a:gd name="connsiteY83" fmla="*/ 2493098 h 4071518"/>
                    <a:gd name="connsiteX84" fmla="*/ 3084985 w 4690619"/>
                    <a:gd name="connsiteY84" fmla="*/ 2391343 h 4071518"/>
                    <a:gd name="connsiteX85" fmla="*/ 3046753 w 4690619"/>
                    <a:gd name="connsiteY85" fmla="*/ 2341985 h 4071518"/>
                    <a:gd name="connsiteX86" fmla="*/ 2921613 w 4690619"/>
                    <a:gd name="connsiteY86" fmla="*/ 2239115 h 4071518"/>
                    <a:gd name="connsiteX87" fmla="*/ 2892508 w 4690619"/>
                    <a:gd name="connsiteY87" fmla="*/ 2223305 h 4071518"/>
                    <a:gd name="connsiteX88" fmla="*/ 2873037 w 4690619"/>
                    <a:gd name="connsiteY88" fmla="*/ 2213879 h 4071518"/>
                    <a:gd name="connsiteX89" fmla="*/ 2671940 w 4690619"/>
                    <a:gd name="connsiteY89" fmla="*/ 2142934 h 4071518"/>
                    <a:gd name="connsiteX90" fmla="*/ 2533717 w 4690619"/>
                    <a:gd name="connsiteY90" fmla="*/ 2071483 h 4071518"/>
                    <a:gd name="connsiteX91" fmla="*/ 2506438 w 4690619"/>
                    <a:gd name="connsiteY91" fmla="*/ 2043612 h 4071518"/>
                    <a:gd name="connsiteX92" fmla="*/ 2495688 w 4690619"/>
                    <a:gd name="connsiteY92" fmla="*/ 2029119 h 4071518"/>
                    <a:gd name="connsiteX93" fmla="*/ 2468003 w 4690619"/>
                    <a:gd name="connsiteY93" fmla="*/ 1977836 h 4071518"/>
                    <a:gd name="connsiteX94" fmla="*/ 2463947 w 4690619"/>
                    <a:gd name="connsiteY94" fmla="*/ 1962836 h 4071518"/>
                    <a:gd name="connsiteX95" fmla="*/ 2463744 w 4690619"/>
                    <a:gd name="connsiteY95" fmla="*/ 1961518 h 4071518"/>
                    <a:gd name="connsiteX96" fmla="*/ 2461411 w 4690619"/>
                    <a:gd name="connsiteY96" fmla="*/ 1942161 h 4071518"/>
                    <a:gd name="connsiteX97" fmla="*/ 2461817 w 4690619"/>
                    <a:gd name="connsiteY97" fmla="*/ 1927972 h 4071518"/>
                    <a:gd name="connsiteX98" fmla="*/ 2464961 w 4690619"/>
                    <a:gd name="connsiteY98" fmla="*/ 1909627 h 4071518"/>
                    <a:gd name="connsiteX99" fmla="*/ 2469524 w 4690619"/>
                    <a:gd name="connsiteY99" fmla="*/ 1891790 h 4071518"/>
                    <a:gd name="connsiteX100" fmla="*/ 2487068 w 4690619"/>
                    <a:gd name="connsiteY100" fmla="*/ 1835034 h 4071518"/>
                    <a:gd name="connsiteX101" fmla="*/ 2443259 w 4690619"/>
                    <a:gd name="connsiteY101" fmla="*/ 1883175 h 4071518"/>
                    <a:gd name="connsiteX102" fmla="*/ 2428960 w 4690619"/>
                    <a:gd name="connsiteY102" fmla="*/ 1897871 h 4071518"/>
                    <a:gd name="connsiteX103" fmla="*/ 2414154 w 4690619"/>
                    <a:gd name="connsiteY103" fmla="*/ 1912364 h 4071518"/>
                    <a:gd name="connsiteX104" fmla="*/ 2377139 w 4690619"/>
                    <a:gd name="connsiteY104" fmla="*/ 1947532 h 4071518"/>
                    <a:gd name="connsiteX105" fmla="*/ 2238004 w 4690619"/>
                    <a:gd name="connsiteY105" fmla="*/ 2041686 h 4071518"/>
                    <a:gd name="connsiteX106" fmla="*/ 2192065 w 4690619"/>
                    <a:gd name="connsiteY106" fmla="*/ 2048375 h 4071518"/>
                    <a:gd name="connsiteX107" fmla="*/ 2167016 w 4690619"/>
                    <a:gd name="connsiteY107" fmla="*/ 2040064 h 4071518"/>
                    <a:gd name="connsiteX108" fmla="*/ 1956082 w 4690619"/>
                    <a:gd name="connsiteY108" fmla="*/ 1635476 h 4071518"/>
                    <a:gd name="connsiteX109" fmla="*/ 2104953 w 4690619"/>
                    <a:gd name="connsiteY109" fmla="*/ 1694766 h 4071518"/>
                    <a:gd name="connsiteX110" fmla="*/ 2115500 w 4690619"/>
                    <a:gd name="connsiteY110" fmla="*/ 1575781 h 4071518"/>
                    <a:gd name="connsiteX111" fmla="*/ 2148661 w 4690619"/>
                    <a:gd name="connsiteY111" fmla="*/ 1575781 h 4071518"/>
                    <a:gd name="connsiteX112" fmla="*/ 2138824 w 4690619"/>
                    <a:gd name="connsiteY112" fmla="*/ 1699225 h 4071518"/>
                    <a:gd name="connsiteX113" fmla="*/ 2385658 w 4690619"/>
                    <a:gd name="connsiteY113" fmla="*/ 1639125 h 4071518"/>
                    <a:gd name="connsiteX114" fmla="*/ 2389308 w 4690619"/>
                    <a:gd name="connsiteY114" fmla="*/ 1636794 h 4071518"/>
                    <a:gd name="connsiteX115" fmla="*/ 2393162 w 4690619"/>
                    <a:gd name="connsiteY115" fmla="*/ 1634868 h 4071518"/>
                    <a:gd name="connsiteX116" fmla="*/ 2505423 w 4690619"/>
                    <a:gd name="connsiteY116" fmla="*/ 1571423 h 4071518"/>
                    <a:gd name="connsiteX117" fmla="*/ 2481491 w 4690619"/>
                    <a:gd name="connsiteY117" fmla="*/ 1497945 h 4071518"/>
                    <a:gd name="connsiteX118" fmla="*/ 2480781 w 4690619"/>
                    <a:gd name="connsiteY118" fmla="*/ 1485985 h 4071518"/>
                    <a:gd name="connsiteX119" fmla="*/ 2362130 w 4690619"/>
                    <a:gd name="connsiteY119" fmla="*/ 1468756 h 4071518"/>
                    <a:gd name="connsiteX120" fmla="*/ 2383528 w 4690619"/>
                    <a:gd name="connsiteY120" fmla="*/ 1495310 h 4071518"/>
                    <a:gd name="connsiteX121" fmla="*/ 2354930 w 4690619"/>
                    <a:gd name="connsiteY121" fmla="*/ 1512032 h 4071518"/>
                    <a:gd name="connsiteX122" fmla="*/ 2261430 w 4690619"/>
                    <a:gd name="connsiteY122" fmla="*/ 1458215 h 4071518"/>
                    <a:gd name="connsiteX123" fmla="*/ 2252810 w 4690619"/>
                    <a:gd name="connsiteY123" fmla="*/ 1427202 h 4071518"/>
                    <a:gd name="connsiteX124" fmla="*/ 2156165 w 4690619"/>
                    <a:gd name="connsiteY124" fmla="*/ 1212848 h 4071518"/>
                    <a:gd name="connsiteX125" fmla="*/ 2081629 w 4690619"/>
                    <a:gd name="connsiteY125" fmla="*/ 1316630 h 4071518"/>
                    <a:gd name="connsiteX126" fmla="*/ 1980522 w 4690619"/>
                    <a:gd name="connsiteY126" fmla="*/ 1414635 h 4071518"/>
                    <a:gd name="connsiteX127" fmla="*/ 1960950 w 4690619"/>
                    <a:gd name="connsiteY127" fmla="*/ 1424871 h 4071518"/>
                    <a:gd name="connsiteX128" fmla="*/ 1943507 w 4690619"/>
                    <a:gd name="connsiteY128" fmla="*/ 1431054 h 4071518"/>
                    <a:gd name="connsiteX129" fmla="*/ 1914504 w 4690619"/>
                    <a:gd name="connsiteY129" fmla="*/ 1614598 h 4071518"/>
                    <a:gd name="connsiteX130" fmla="*/ 1922414 w 4690619"/>
                    <a:gd name="connsiteY130" fmla="*/ 1711894 h 4071518"/>
                    <a:gd name="connsiteX131" fmla="*/ 1926166 w 4690619"/>
                    <a:gd name="connsiteY131" fmla="*/ 1732468 h 4071518"/>
                    <a:gd name="connsiteX132" fmla="*/ 1930730 w 4690619"/>
                    <a:gd name="connsiteY132" fmla="*/ 1753346 h 4071518"/>
                    <a:gd name="connsiteX133" fmla="*/ 1999790 w 4690619"/>
                    <a:gd name="connsiteY133" fmla="*/ 1915404 h 4071518"/>
                    <a:gd name="connsiteX134" fmla="*/ 2104040 w 4690619"/>
                    <a:gd name="connsiteY134" fmla="*/ 2038747 h 4071518"/>
                    <a:gd name="connsiteX135" fmla="*/ 2088423 w 4690619"/>
                    <a:gd name="connsiteY135" fmla="*/ 2120435 h 4071518"/>
                    <a:gd name="connsiteX136" fmla="*/ 2053741 w 4690619"/>
                    <a:gd name="connsiteY136" fmla="*/ 2185805 h 4071518"/>
                    <a:gd name="connsiteX137" fmla="*/ 1935496 w 4690619"/>
                    <a:gd name="connsiteY137" fmla="*/ 2317256 h 4071518"/>
                    <a:gd name="connsiteX138" fmla="*/ 1879010 w 4690619"/>
                    <a:gd name="connsiteY138" fmla="*/ 2376546 h 4071518"/>
                    <a:gd name="connsiteX139" fmla="*/ 1817048 w 4690619"/>
                    <a:gd name="connsiteY139" fmla="*/ 2502726 h 4071518"/>
                    <a:gd name="connsiteX140" fmla="*/ 1808935 w 4690619"/>
                    <a:gd name="connsiteY140" fmla="*/ 2519246 h 4071518"/>
                    <a:gd name="connsiteX141" fmla="*/ 1800823 w 4690619"/>
                    <a:gd name="connsiteY141" fmla="*/ 2535766 h 4071518"/>
                    <a:gd name="connsiteX142" fmla="*/ 1798592 w 4690619"/>
                    <a:gd name="connsiteY142" fmla="*/ 2540327 h 4071518"/>
                    <a:gd name="connsiteX143" fmla="*/ 1795651 w 4690619"/>
                    <a:gd name="connsiteY143" fmla="*/ 2546408 h 4071518"/>
                    <a:gd name="connsiteX144" fmla="*/ 1783887 w 4690619"/>
                    <a:gd name="connsiteY144" fmla="*/ 2570428 h 4071518"/>
                    <a:gd name="connsiteX145" fmla="*/ 1713812 w 4690619"/>
                    <a:gd name="connsiteY145" fmla="*/ 2713230 h 4071518"/>
                    <a:gd name="connsiteX146" fmla="*/ 1667062 w 4690619"/>
                    <a:gd name="connsiteY146" fmla="*/ 2840626 h 4071518"/>
                    <a:gd name="connsiteX147" fmla="*/ 1575590 w 4690619"/>
                    <a:gd name="connsiteY147" fmla="*/ 3205992 h 4071518"/>
                    <a:gd name="connsiteX148" fmla="*/ 1569505 w 4690619"/>
                    <a:gd name="connsiteY148" fmla="*/ 3238424 h 4071518"/>
                    <a:gd name="connsiteX149" fmla="*/ 1550440 w 4690619"/>
                    <a:gd name="connsiteY149" fmla="*/ 3349706 h 4071518"/>
                    <a:gd name="connsiteX150" fmla="*/ 1638363 w 4690619"/>
                    <a:gd name="connsiteY150" fmla="*/ 3357206 h 4071518"/>
                    <a:gd name="connsiteX151" fmla="*/ 1621630 w 4690619"/>
                    <a:gd name="connsiteY151" fmla="*/ 3385786 h 4071518"/>
                    <a:gd name="connsiteX152" fmla="*/ 1553685 w 4690619"/>
                    <a:gd name="connsiteY152" fmla="*/ 3385786 h 4071518"/>
                    <a:gd name="connsiteX153" fmla="*/ 1531375 w 4690619"/>
                    <a:gd name="connsiteY153" fmla="*/ 3597608 h 4071518"/>
                    <a:gd name="connsiteX154" fmla="*/ 1312530 w 4690619"/>
                    <a:gd name="connsiteY154" fmla="*/ 3701694 h 4071518"/>
                    <a:gd name="connsiteX155" fmla="*/ 1301984 w 4690619"/>
                    <a:gd name="connsiteY155" fmla="*/ 3700579 h 4071518"/>
                    <a:gd name="connsiteX156" fmla="*/ 1279978 w 4690619"/>
                    <a:gd name="connsiteY156" fmla="*/ 3696018 h 4071518"/>
                    <a:gd name="connsiteX157" fmla="*/ 1221667 w 4690619"/>
                    <a:gd name="connsiteY157" fmla="*/ 3672201 h 4071518"/>
                    <a:gd name="connsiteX158" fmla="*/ 1181407 w 4690619"/>
                    <a:gd name="connsiteY158" fmla="*/ 3741626 h 4071518"/>
                    <a:gd name="connsiteX159" fmla="*/ 1025944 w 4690619"/>
                    <a:gd name="connsiteY159" fmla="*/ 3900947 h 4071518"/>
                    <a:gd name="connsiteX160" fmla="*/ 891879 w 4690619"/>
                    <a:gd name="connsiteY160" fmla="*/ 3765443 h 4071518"/>
                    <a:gd name="connsiteX161" fmla="*/ 972703 w 4690619"/>
                    <a:gd name="connsiteY161" fmla="*/ 3539027 h 4071518"/>
                    <a:gd name="connsiteX162" fmla="*/ 1019555 w 4690619"/>
                    <a:gd name="connsiteY162" fmla="*/ 3585851 h 4071518"/>
                    <a:gd name="connsiteX163" fmla="*/ 957695 w 4690619"/>
                    <a:gd name="connsiteY163" fmla="*/ 3760578 h 4071518"/>
                    <a:gd name="connsiteX164" fmla="*/ 992276 w 4690619"/>
                    <a:gd name="connsiteY164" fmla="*/ 3832232 h 4071518"/>
                    <a:gd name="connsiteX165" fmla="*/ 1078171 w 4690619"/>
                    <a:gd name="connsiteY165" fmla="*/ 3790577 h 4071518"/>
                    <a:gd name="connsiteX166" fmla="*/ 1162544 w 4690619"/>
                    <a:gd name="connsiteY166" fmla="*/ 3641796 h 4071518"/>
                    <a:gd name="connsiteX167" fmla="*/ 1168223 w 4690619"/>
                    <a:gd name="connsiteY167" fmla="*/ 3632168 h 4071518"/>
                    <a:gd name="connsiteX168" fmla="*/ 1111028 w 4690619"/>
                    <a:gd name="connsiteY168" fmla="*/ 3522609 h 4071518"/>
                    <a:gd name="connsiteX169" fmla="*/ 1167818 w 4690619"/>
                    <a:gd name="connsiteY169" fmla="*/ 3407678 h 4071518"/>
                    <a:gd name="connsiteX170" fmla="*/ 1291437 w 4690619"/>
                    <a:gd name="connsiteY170" fmla="*/ 3287984 h 4071518"/>
                    <a:gd name="connsiteX171" fmla="*/ 1327641 w 4690619"/>
                    <a:gd name="connsiteY171" fmla="*/ 3251093 h 4071518"/>
                    <a:gd name="connsiteX172" fmla="*/ 1373681 w 4690619"/>
                    <a:gd name="connsiteY172" fmla="*/ 3256160 h 4071518"/>
                    <a:gd name="connsiteX173" fmla="*/ 1419924 w 4690619"/>
                    <a:gd name="connsiteY173" fmla="*/ 3162006 h 4071518"/>
                    <a:gd name="connsiteX174" fmla="*/ 1330277 w 4690619"/>
                    <a:gd name="connsiteY174" fmla="*/ 2969543 h 4071518"/>
                    <a:gd name="connsiteX175" fmla="*/ 1499836 w 4690619"/>
                    <a:gd name="connsiteY175" fmla="*/ 2521881 h 4071518"/>
                    <a:gd name="connsiteX176" fmla="*/ 1562710 w 4690619"/>
                    <a:gd name="connsiteY176" fmla="*/ 2395802 h 4071518"/>
                    <a:gd name="connsiteX177" fmla="*/ 882042 w 4690619"/>
                    <a:gd name="connsiteY177" fmla="*/ 1995673 h 4071518"/>
                    <a:gd name="connsiteX178" fmla="*/ 877073 w 4690619"/>
                    <a:gd name="connsiteY178" fmla="*/ 1991417 h 4071518"/>
                    <a:gd name="connsiteX179" fmla="*/ 4131 w 4690619"/>
                    <a:gd name="connsiteY179" fmla="*/ 918021 h 4071518"/>
                    <a:gd name="connsiteX180" fmla="*/ 1596 w 4690619"/>
                    <a:gd name="connsiteY180" fmla="*/ 898967 h 4071518"/>
                    <a:gd name="connsiteX181" fmla="*/ 318301 w 4690619"/>
                    <a:gd name="connsiteY181" fmla="*/ 189317 h 4071518"/>
                    <a:gd name="connsiteX182" fmla="*/ 318504 w 4690619"/>
                    <a:gd name="connsiteY182" fmla="*/ 188911 h 4071518"/>
                    <a:gd name="connsiteX183" fmla="*/ 318909 w 4690619"/>
                    <a:gd name="connsiteY183" fmla="*/ 188202 h 4071518"/>
                    <a:gd name="connsiteX184" fmla="*/ 320735 w 4690619"/>
                    <a:gd name="connsiteY184" fmla="*/ 185364 h 4071518"/>
                    <a:gd name="connsiteX185" fmla="*/ 321242 w 4690619"/>
                    <a:gd name="connsiteY185" fmla="*/ 184756 h 4071518"/>
                    <a:gd name="connsiteX186" fmla="*/ 324081 w 4690619"/>
                    <a:gd name="connsiteY186" fmla="*/ 182121 h 4071518"/>
                    <a:gd name="connsiteX187" fmla="*/ 324690 w 4690619"/>
                    <a:gd name="connsiteY187" fmla="*/ 181715 h 4071518"/>
                    <a:gd name="connsiteX188" fmla="*/ 327935 w 4690619"/>
                    <a:gd name="connsiteY188" fmla="*/ 179891 h 4071518"/>
                    <a:gd name="connsiteX189" fmla="*/ 328138 w 4690619"/>
                    <a:gd name="connsiteY189" fmla="*/ 179790 h 4071518"/>
                    <a:gd name="connsiteX190" fmla="*/ 328442 w 4690619"/>
                    <a:gd name="connsiteY190" fmla="*/ 179688 h 4071518"/>
                    <a:gd name="connsiteX191" fmla="*/ 328543 w 4690619"/>
                    <a:gd name="connsiteY191" fmla="*/ 179587 h 4071518"/>
                    <a:gd name="connsiteX192" fmla="*/ 962157 w 4690619"/>
                    <a:gd name="connsiteY192" fmla="*/ 31414 h 4071518"/>
                    <a:gd name="connsiteX193" fmla="*/ 2545176 w 4690619"/>
                    <a:gd name="connsiteY193" fmla="*/ 151310 h 4071518"/>
                    <a:gd name="connsiteX194" fmla="*/ 2549334 w 4690619"/>
                    <a:gd name="connsiteY194" fmla="*/ 153033 h 4071518"/>
                    <a:gd name="connsiteX195" fmla="*/ 3529975 w 4690619"/>
                    <a:gd name="connsiteY195" fmla="*/ 714714 h 4071518"/>
                    <a:gd name="connsiteX196" fmla="*/ 3534843 w 4690619"/>
                    <a:gd name="connsiteY196" fmla="*/ 718666 h 4071518"/>
                    <a:gd name="connsiteX197" fmla="*/ 4690011 w 4690619"/>
                    <a:gd name="connsiteY197" fmla="*/ 2631035 h 4071518"/>
                    <a:gd name="connsiteX198" fmla="*/ 4690011 w 4690619"/>
                    <a:gd name="connsiteY198" fmla="*/ 2631339 h 4071518"/>
                    <a:gd name="connsiteX199" fmla="*/ 4690619 w 4690619"/>
                    <a:gd name="connsiteY199" fmla="*/ 2635596 h 4071518"/>
                    <a:gd name="connsiteX200" fmla="*/ 1434020 w 4690619"/>
                    <a:gd name="connsiteY200" fmla="*/ 3284538 h 4071518"/>
                    <a:gd name="connsiteX201" fmla="*/ 1437468 w 4690619"/>
                    <a:gd name="connsiteY201" fmla="*/ 3286464 h 4071518"/>
                    <a:gd name="connsiteX202" fmla="*/ 1518090 w 4690619"/>
                    <a:gd name="connsiteY202" fmla="*/ 3346868 h 4071518"/>
                    <a:gd name="connsiteX203" fmla="*/ 1537662 w 4690619"/>
                    <a:gd name="connsiteY203" fmla="*/ 3232343 h 4071518"/>
                    <a:gd name="connsiteX204" fmla="*/ 1473165 w 4690619"/>
                    <a:gd name="connsiteY204" fmla="*/ 3204877 h 4071518"/>
                    <a:gd name="connsiteX205" fmla="*/ 1434020 w 4690619"/>
                    <a:gd name="connsiteY205" fmla="*/ 3284538 h 4071518"/>
                    <a:gd name="connsiteX206" fmla="*/ 1269532 w 4690619"/>
                    <a:gd name="connsiteY206" fmla="*/ 3356091 h 4071518"/>
                    <a:gd name="connsiteX207" fmla="*/ 1308778 w 4690619"/>
                    <a:gd name="connsiteY207" fmla="*/ 3393084 h 4071518"/>
                    <a:gd name="connsiteX208" fmla="*/ 1350762 w 4690619"/>
                    <a:gd name="connsiteY208" fmla="*/ 3432711 h 4071518"/>
                    <a:gd name="connsiteX209" fmla="*/ 1389805 w 4690619"/>
                    <a:gd name="connsiteY209" fmla="*/ 3469501 h 4071518"/>
                    <a:gd name="connsiteX210" fmla="*/ 1410696 w 4690619"/>
                    <a:gd name="connsiteY210" fmla="*/ 3421158 h 4071518"/>
                    <a:gd name="connsiteX211" fmla="*/ 1398831 w 4690619"/>
                    <a:gd name="connsiteY211" fmla="*/ 3404435 h 4071518"/>
                    <a:gd name="connsiteX212" fmla="*/ 1398222 w 4690619"/>
                    <a:gd name="connsiteY212" fmla="*/ 3404131 h 4071518"/>
                    <a:gd name="connsiteX213" fmla="*/ 1381287 w 4690619"/>
                    <a:gd name="connsiteY213" fmla="*/ 3391969 h 4071518"/>
                    <a:gd name="connsiteX214" fmla="*/ 1327134 w 4690619"/>
                    <a:gd name="connsiteY214" fmla="*/ 3352240 h 4071518"/>
                    <a:gd name="connsiteX215" fmla="*/ 1302491 w 4690619"/>
                    <a:gd name="connsiteY215" fmla="*/ 3324166 h 4071518"/>
                    <a:gd name="connsiteX216" fmla="*/ 1269532 w 4690619"/>
                    <a:gd name="connsiteY216" fmla="*/ 3356091 h 4071518"/>
                    <a:gd name="connsiteX217" fmla="*/ 1201993 w 4690619"/>
                    <a:gd name="connsiteY217" fmla="*/ 3420144 h 4071518"/>
                    <a:gd name="connsiteX218" fmla="*/ 1262535 w 4690619"/>
                    <a:gd name="connsiteY218" fmla="*/ 3478724 h 4071518"/>
                    <a:gd name="connsiteX219" fmla="*/ 1307764 w 4690619"/>
                    <a:gd name="connsiteY219" fmla="*/ 3522507 h 4071518"/>
                    <a:gd name="connsiteX220" fmla="*/ 1318716 w 4690619"/>
                    <a:gd name="connsiteY220" fmla="*/ 3533149 h 4071518"/>
                    <a:gd name="connsiteX221" fmla="*/ 1367089 w 4690619"/>
                    <a:gd name="connsiteY221" fmla="*/ 3493724 h 4071518"/>
                    <a:gd name="connsiteX222" fmla="*/ 1245599 w 4690619"/>
                    <a:gd name="connsiteY222" fmla="*/ 3379199 h 4071518"/>
                    <a:gd name="connsiteX223" fmla="*/ 1227346 w 4690619"/>
                    <a:gd name="connsiteY223" fmla="*/ 3396834 h 4071518"/>
                    <a:gd name="connsiteX224" fmla="*/ 1201993 w 4690619"/>
                    <a:gd name="connsiteY224" fmla="*/ 3420144 h 4071518"/>
                    <a:gd name="connsiteX225" fmla="*/ 1209700 w 4690619"/>
                    <a:gd name="connsiteY225" fmla="*/ 3562844 h 4071518"/>
                    <a:gd name="connsiteX226" fmla="*/ 1143682 w 4690619"/>
                    <a:gd name="connsiteY226" fmla="*/ 3507913 h 4071518"/>
                    <a:gd name="connsiteX227" fmla="*/ 1186173 w 4690619"/>
                    <a:gd name="connsiteY227" fmla="*/ 3602878 h 4071518"/>
                    <a:gd name="connsiteX228" fmla="*/ 1209700 w 4690619"/>
                    <a:gd name="connsiteY228" fmla="*/ 3562844 h 4071518"/>
                    <a:gd name="connsiteX229" fmla="*/ 1226737 w 4690619"/>
                    <a:gd name="connsiteY229" fmla="*/ 3533149 h 4071518"/>
                    <a:gd name="connsiteX230" fmla="*/ 1283730 w 4690619"/>
                    <a:gd name="connsiteY230" fmla="*/ 3545412 h 4071518"/>
                    <a:gd name="connsiteX231" fmla="*/ 1242050 w 4690619"/>
                    <a:gd name="connsiteY231" fmla="*/ 3505075 h 4071518"/>
                    <a:gd name="connsiteX232" fmla="*/ 1178060 w 4690619"/>
                    <a:gd name="connsiteY232" fmla="*/ 3443150 h 4071518"/>
                    <a:gd name="connsiteX233" fmla="*/ 1155040 w 4690619"/>
                    <a:gd name="connsiteY233" fmla="*/ 3473251 h 4071518"/>
                    <a:gd name="connsiteX234" fmla="*/ 1226737 w 4690619"/>
                    <a:gd name="connsiteY234" fmla="*/ 3533149 h 4071518"/>
                    <a:gd name="connsiteX235" fmla="*/ 1537966 w 4690619"/>
                    <a:gd name="connsiteY235" fmla="*/ 3423894 h 4071518"/>
                    <a:gd name="connsiteX236" fmla="*/ 1524276 w 4690619"/>
                    <a:gd name="connsiteY236" fmla="*/ 3401496 h 4071518"/>
                    <a:gd name="connsiteX237" fmla="*/ 1511701 w 4690619"/>
                    <a:gd name="connsiteY237" fmla="*/ 3387408 h 4071518"/>
                    <a:gd name="connsiteX238" fmla="*/ 1419417 w 4690619"/>
                    <a:gd name="connsiteY238" fmla="*/ 3314335 h 4071518"/>
                    <a:gd name="connsiteX239" fmla="*/ 1394673 w 4690619"/>
                    <a:gd name="connsiteY239" fmla="*/ 3301464 h 4071518"/>
                    <a:gd name="connsiteX240" fmla="*/ 1359281 w 4690619"/>
                    <a:gd name="connsiteY240" fmla="*/ 3286869 h 4071518"/>
                    <a:gd name="connsiteX241" fmla="*/ 1352283 w 4690619"/>
                    <a:gd name="connsiteY241" fmla="*/ 3285957 h 4071518"/>
                    <a:gd name="connsiteX242" fmla="*/ 1334030 w 4690619"/>
                    <a:gd name="connsiteY242" fmla="*/ 3293659 h 4071518"/>
                    <a:gd name="connsiteX243" fmla="*/ 1341432 w 4690619"/>
                    <a:gd name="connsiteY243" fmla="*/ 3318389 h 4071518"/>
                    <a:gd name="connsiteX244" fmla="*/ 1343055 w 4690619"/>
                    <a:gd name="connsiteY244" fmla="*/ 3320010 h 4071518"/>
                    <a:gd name="connsiteX245" fmla="*/ 1391326 w 4690619"/>
                    <a:gd name="connsiteY245" fmla="*/ 3358524 h 4071518"/>
                    <a:gd name="connsiteX246" fmla="*/ 1396296 w 4690619"/>
                    <a:gd name="connsiteY246" fmla="*/ 3360753 h 4071518"/>
                    <a:gd name="connsiteX247" fmla="*/ 1396600 w 4690619"/>
                    <a:gd name="connsiteY247" fmla="*/ 3360956 h 4071518"/>
                    <a:gd name="connsiteX248" fmla="*/ 1446393 w 4690619"/>
                    <a:gd name="connsiteY248" fmla="*/ 3438387 h 4071518"/>
                    <a:gd name="connsiteX249" fmla="*/ 1358672 w 4690619"/>
                    <a:gd name="connsiteY249" fmla="*/ 3546325 h 4071518"/>
                    <a:gd name="connsiteX250" fmla="*/ 1276935 w 4690619"/>
                    <a:gd name="connsiteY250" fmla="*/ 3579466 h 4071518"/>
                    <a:gd name="connsiteX251" fmla="*/ 1239413 w 4690619"/>
                    <a:gd name="connsiteY251" fmla="*/ 3643620 h 4071518"/>
                    <a:gd name="connsiteX252" fmla="*/ 1288496 w 4690619"/>
                    <a:gd name="connsiteY252" fmla="*/ 3664600 h 4071518"/>
                    <a:gd name="connsiteX253" fmla="*/ 1290220 w 4690619"/>
                    <a:gd name="connsiteY253" fmla="*/ 3665107 h 4071518"/>
                    <a:gd name="connsiteX254" fmla="*/ 1321252 w 4690619"/>
                    <a:gd name="connsiteY254" fmla="*/ 3670073 h 4071518"/>
                    <a:gd name="connsiteX255" fmla="*/ 1500850 w 4690619"/>
                    <a:gd name="connsiteY255" fmla="*/ 3585344 h 4071518"/>
                    <a:gd name="connsiteX256" fmla="*/ 1537966 w 4690619"/>
                    <a:gd name="connsiteY256" fmla="*/ 3423894 h 4071518"/>
                    <a:gd name="connsiteX257" fmla="*/ 47433 w 4690619"/>
                    <a:gd name="connsiteY257" fmla="*/ 886502 h 4071518"/>
                    <a:gd name="connsiteX258" fmla="*/ 556616 w 4690619"/>
                    <a:gd name="connsiteY258" fmla="*/ 828124 h 4071518"/>
                    <a:gd name="connsiteX259" fmla="*/ 872408 w 4690619"/>
                    <a:gd name="connsiteY259" fmla="*/ 793462 h 4071518"/>
                    <a:gd name="connsiteX260" fmla="*/ 895327 w 4690619"/>
                    <a:gd name="connsiteY260" fmla="*/ 791030 h 4071518"/>
                    <a:gd name="connsiteX261" fmla="*/ 918347 w 4690619"/>
                    <a:gd name="connsiteY261" fmla="*/ 788598 h 4071518"/>
                    <a:gd name="connsiteX262" fmla="*/ 2389410 w 4690619"/>
                    <a:gd name="connsiteY262" fmla="*/ 655829 h 4071518"/>
                    <a:gd name="connsiteX263" fmla="*/ 1921704 w 4690619"/>
                    <a:gd name="connsiteY263" fmla="*/ 391307 h 4071518"/>
                    <a:gd name="connsiteX264" fmla="*/ 382798 w 4690619"/>
                    <a:gd name="connsiteY264" fmla="*/ 220532 h 4071518"/>
                    <a:gd name="connsiteX265" fmla="*/ 354504 w 4690619"/>
                    <a:gd name="connsiteY265" fmla="*/ 217390 h 4071518"/>
                    <a:gd name="connsiteX266" fmla="*/ 346392 w 4690619"/>
                    <a:gd name="connsiteY266" fmla="*/ 216478 h 4071518"/>
                    <a:gd name="connsiteX267" fmla="*/ 340611 w 4690619"/>
                    <a:gd name="connsiteY267" fmla="*/ 229451 h 4071518"/>
                    <a:gd name="connsiteX268" fmla="*/ 47433 w 4690619"/>
                    <a:gd name="connsiteY268" fmla="*/ 886502 h 4071518"/>
                    <a:gd name="connsiteX269" fmla="*/ 1864914 w 4690619"/>
                    <a:gd name="connsiteY269" fmla="*/ 1278624 h 4071518"/>
                    <a:gd name="connsiteX270" fmla="*/ 1579849 w 4690619"/>
                    <a:gd name="connsiteY270" fmla="*/ 1489938 h 4071518"/>
                    <a:gd name="connsiteX271" fmla="*/ 1564942 w 4690619"/>
                    <a:gd name="connsiteY271" fmla="*/ 1500985 h 4071518"/>
                    <a:gd name="connsiteX272" fmla="*/ 1550034 w 4690619"/>
                    <a:gd name="connsiteY272" fmla="*/ 1512032 h 4071518"/>
                    <a:gd name="connsiteX273" fmla="*/ 923114 w 4690619"/>
                    <a:gd name="connsiteY273" fmla="*/ 1977228 h 4071518"/>
                    <a:gd name="connsiteX274" fmla="*/ 1578531 w 4690619"/>
                    <a:gd name="connsiteY274" fmla="*/ 2362559 h 4071518"/>
                    <a:gd name="connsiteX275" fmla="*/ 1739266 w 4690619"/>
                    <a:gd name="connsiteY275" fmla="*/ 1927972 h 4071518"/>
                    <a:gd name="connsiteX276" fmla="*/ 1793724 w 4690619"/>
                    <a:gd name="connsiteY276" fmla="*/ 1708347 h 4071518"/>
                    <a:gd name="connsiteX277" fmla="*/ 1797476 w 4690619"/>
                    <a:gd name="connsiteY277" fmla="*/ 1690205 h 4071518"/>
                    <a:gd name="connsiteX278" fmla="*/ 1801127 w 4690619"/>
                    <a:gd name="connsiteY278" fmla="*/ 1672064 h 4071518"/>
                    <a:gd name="connsiteX279" fmla="*/ 1810862 w 4690619"/>
                    <a:gd name="connsiteY279" fmla="*/ 1620882 h 4071518"/>
                    <a:gd name="connsiteX280" fmla="*/ 1858627 w 4690619"/>
                    <a:gd name="connsiteY280" fmla="*/ 1306698 h 4071518"/>
                    <a:gd name="connsiteX281" fmla="*/ 1864914 w 4690619"/>
                    <a:gd name="connsiteY281" fmla="*/ 1278624 h 4071518"/>
                    <a:gd name="connsiteX282" fmla="*/ 2274613 w 4690619"/>
                    <a:gd name="connsiteY282" fmla="*/ 933629 h 4071518"/>
                    <a:gd name="connsiteX283" fmla="*/ 2536861 w 4690619"/>
                    <a:gd name="connsiteY283" fmla="*/ 739038 h 4071518"/>
                    <a:gd name="connsiteX284" fmla="*/ 2441636 w 4690619"/>
                    <a:gd name="connsiteY284" fmla="*/ 685221 h 4071518"/>
                    <a:gd name="connsiteX285" fmla="*/ 1926166 w 4690619"/>
                    <a:gd name="connsiteY285" fmla="*/ 724443 h 4071518"/>
                    <a:gd name="connsiteX286" fmla="*/ 946742 w 4690619"/>
                    <a:gd name="connsiteY286" fmla="*/ 818699 h 4071518"/>
                    <a:gd name="connsiteX287" fmla="*/ 923824 w 4690619"/>
                    <a:gd name="connsiteY287" fmla="*/ 821131 h 4071518"/>
                    <a:gd name="connsiteX288" fmla="*/ 900905 w 4690619"/>
                    <a:gd name="connsiteY288" fmla="*/ 823563 h 4071518"/>
                    <a:gd name="connsiteX289" fmla="*/ 52402 w 4690619"/>
                    <a:gd name="connsiteY289" fmla="*/ 919035 h 4071518"/>
                    <a:gd name="connsiteX290" fmla="*/ 896240 w 4690619"/>
                    <a:gd name="connsiteY290" fmla="*/ 1956349 h 4071518"/>
                    <a:gd name="connsiteX291" fmla="*/ 1249757 w 4690619"/>
                    <a:gd name="connsiteY291" fmla="*/ 1693955 h 4071518"/>
                    <a:gd name="connsiteX292" fmla="*/ 1527521 w 4690619"/>
                    <a:gd name="connsiteY292" fmla="*/ 1488012 h 4071518"/>
                    <a:gd name="connsiteX293" fmla="*/ 1542428 w 4690619"/>
                    <a:gd name="connsiteY293" fmla="*/ 1476965 h 4071518"/>
                    <a:gd name="connsiteX294" fmla="*/ 1557336 w 4690619"/>
                    <a:gd name="connsiteY294" fmla="*/ 1465918 h 4071518"/>
                    <a:gd name="connsiteX295" fmla="*/ 1880227 w 4690619"/>
                    <a:gd name="connsiteY295" fmla="*/ 1226429 h 4071518"/>
                    <a:gd name="connsiteX296" fmla="*/ 2163366 w 4690619"/>
                    <a:gd name="connsiteY296" fmla="*/ 952176 h 4071518"/>
                    <a:gd name="connsiteX297" fmla="*/ 2163670 w 4690619"/>
                    <a:gd name="connsiteY297" fmla="*/ 952075 h 4071518"/>
                    <a:gd name="connsiteX298" fmla="*/ 2274613 w 4690619"/>
                    <a:gd name="connsiteY298" fmla="*/ 933629 h 4071518"/>
                    <a:gd name="connsiteX299" fmla="*/ 2512319 w 4690619"/>
                    <a:gd name="connsiteY299" fmla="*/ 1605983 h 4071518"/>
                    <a:gd name="connsiteX300" fmla="*/ 2413748 w 4690619"/>
                    <a:gd name="connsiteY300" fmla="*/ 1662131 h 4071518"/>
                    <a:gd name="connsiteX301" fmla="*/ 2400362 w 4690619"/>
                    <a:gd name="connsiteY301" fmla="*/ 1818818 h 4071518"/>
                    <a:gd name="connsiteX302" fmla="*/ 2396306 w 4690619"/>
                    <a:gd name="connsiteY302" fmla="*/ 1868074 h 4071518"/>
                    <a:gd name="connsiteX303" fmla="*/ 2394075 w 4690619"/>
                    <a:gd name="connsiteY303" fmla="*/ 1886519 h 4071518"/>
                    <a:gd name="connsiteX304" fmla="*/ 2408576 w 4690619"/>
                    <a:gd name="connsiteY304" fmla="*/ 1872128 h 4071518"/>
                    <a:gd name="connsiteX305" fmla="*/ 2509683 w 4690619"/>
                    <a:gd name="connsiteY305" fmla="*/ 1753447 h 4071518"/>
                    <a:gd name="connsiteX306" fmla="*/ 2512319 w 4690619"/>
                    <a:gd name="connsiteY306" fmla="*/ 1605983 h 4071518"/>
                    <a:gd name="connsiteX307" fmla="*/ 2580772 w 4690619"/>
                    <a:gd name="connsiteY307" fmla="*/ 770760 h 4071518"/>
                    <a:gd name="connsiteX308" fmla="*/ 2583814 w 4690619"/>
                    <a:gd name="connsiteY308" fmla="*/ 765389 h 4071518"/>
                    <a:gd name="connsiteX309" fmla="*/ 2568400 w 4690619"/>
                    <a:gd name="connsiteY309" fmla="*/ 756672 h 4071518"/>
                    <a:gd name="connsiteX310" fmla="*/ 2327752 w 4690619"/>
                    <a:gd name="connsiteY310" fmla="*/ 935352 h 4071518"/>
                    <a:gd name="connsiteX311" fmla="*/ 2489502 w 4690619"/>
                    <a:gd name="connsiteY311" fmla="*/ 973156 h 4071518"/>
                    <a:gd name="connsiteX312" fmla="*/ 2580772 w 4690619"/>
                    <a:gd name="connsiteY312" fmla="*/ 770760 h 4071518"/>
                    <a:gd name="connsiteX313" fmla="*/ 3026370 w 4690619"/>
                    <a:gd name="connsiteY313" fmla="*/ 2145265 h 4071518"/>
                    <a:gd name="connsiteX314" fmla="*/ 3023023 w 4690619"/>
                    <a:gd name="connsiteY314" fmla="*/ 2112935 h 4071518"/>
                    <a:gd name="connsiteX315" fmla="*/ 3020894 w 4690619"/>
                    <a:gd name="connsiteY315" fmla="*/ 2092868 h 4071518"/>
                    <a:gd name="connsiteX316" fmla="*/ 3018764 w 4690619"/>
                    <a:gd name="connsiteY316" fmla="*/ 2072800 h 4071518"/>
                    <a:gd name="connsiteX317" fmla="*/ 2901229 w 4690619"/>
                    <a:gd name="connsiteY317" fmla="*/ 944980 h 4071518"/>
                    <a:gd name="connsiteX318" fmla="*/ 2640198 w 4690619"/>
                    <a:gd name="connsiteY318" fmla="*/ 797415 h 4071518"/>
                    <a:gd name="connsiteX319" fmla="*/ 2637866 w 4690619"/>
                    <a:gd name="connsiteY319" fmla="*/ 804205 h 4071518"/>
                    <a:gd name="connsiteX320" fmla="*/ 2549740 w 4690619"/>
                    <a:gd name="connsiteY320" fmla="*/ 999405 h 4071518"/>
                    <a:gd name="connsiteX321" fmla="*/ 2753981 w 4690619"/>
                    <a:gd name="connsiteY321" fmla="*/ 1197341 h 4071518"/>
                    <a:gd name="connsiteX322" fmla="*/ 2944126 w 4690619"/>
                    <a:gd name="connsiteY322" fmla="*/ 1991112 h 4071518"/>
                    <a:gd name="connsiteX323" fmla="*/ 2973941 w 4690619"/>
                    <a:gd name="connsiteY323" fmla="*/ 2058003 h 4071518"/>
                    <a:gd name="connsiteX324" fmla="*/ 2986515 w 4690619"/>
                    <a:gd name="connsiteY324" fmla="*/ 2081516 h 4071518"/>
                    <a:gd name="connsiteX325" fmla="*/ 3000510 w 4690619"/>
                    <a:gd name="connsiteY325" fmla="*/ 2105536 h 4071518"/>
                    <a:gd name="connsiteX326" fmla="*/ 3026370 w 4690619"/>
                    <a:gd name="connsiteY326" fmla="*/ 2145265 h 4071518"/>
                    <a:gd name="connsiteX327" fmla="*/ 4014109 w 4690619"/>
                    <a:gd name="connsiteY327" fmla="*/ 3205384 h 4071518"/>
                    <a:gd name="connsiteX328" fmla="*/ 3854489 w 4690619"/>
                    <a:gd name="connsiteY328" fmla="*/ 2720324 h 4071518"/>
                    <a:gd name="connsiteX329" fmla="*/ 3725393 w 4690619"/>
                    <a:gd name="connsiteY329" fmla="*/ 2344114 h 4071518"/>
                    <a:gd name="connsiteX330" fmla="*/ 3717686 w 4690619"/>
                    <a:gd name="connsiteY330" fmla="*/ 2322222 h 4071518"/>
                    <a:gd name="connsiteX331" fmla="*/ 3709979 w 4690619"/>
                    <a:gd name="connsiteY331" fmla="*/ 2300331 h 4071518"/>
                    <a:gd name="connsiteX332" fmla="*/ 3231929 w 4690619"/>
                    <a:gd name="connsiteY332" fmla="*/ 1131869 h 4071518"/>
                    <a:gd name="connsiteX333" fmla="*/ 2936723 w 4690619"/>
                    <a:gd name="connsiteY333" fmla="*/ 964946 h 4071518"/>
                    <a:gd name="connsiteX334" fmla="*/ 3053345 w 4690619"/>
                    <a:gd name="connsiteY334" fmla="*/ 2084151 h 4071518"/>
                    <a:gd name="connsiteX335" fmla="*/ 3055474 w 4690619"/>
                    <a:gd name="connsiteY335" fmla="*/ 2104219 h 4071518"/>
                    <a:gd name="connsiteX336" fmla="*/ 3057604 w 4690619"/>
                    <a:gd name="connsiteY336" fmla="*/ 2124286 h 4071518"/>
                    <a:gd name="connsiteX337" fmla="*/ 3065311 w 4690619"/>
                    <a:gd name="connsiteY337" fmla="*/ 2197967 h 4071518"/>
                    <a:gd name="connsiteX338" fmla="*/ 3183353 w 4690619"/>
                    <a:gd name="connsiteY338" fmla="*/ 2334182 h 4071518"/>
                    <a:gd name="connsiteX339" fmla="*/ 3430694 w 4690619"/>
                    <a:gd name="connsiteY339" fmla="*/ 2649886 h 4071518"/>
                    <a:gd name="connsiteX340" fmla="*/ 3573582 w 4690619"/>
                    <a:gd name="connsiteY340" fmla="*/ 2974611 h 4071518"/>
                    <a:gd name="connsiteX341" fmla="*/ 3568105 w 4690619"/>
                    <a:gd name="connsiteY341" fmla="*/ 3205587 h 4071518"/>
                    <a:gd name="connsiteX342" fmla="*/ 4014109 w 4690619"/>
                    <a:gd name="connsiteY342" fmla="*/ 3205587 h 4071518"/>
                    <a:gd name="connsiteX343" fmla="*/ 4647824 w 4690619"/>
                    <a:gd name="connsiteY343" fmla="*/ 2633873 h 4071518"/>
                    <a:gd name="connsiteX344" fmla="*/ 4642551 w 4690619"/>
                    <a:gd name="connsiteY344" fmla="*/ 2626576 h 4071518"/>
                    <a:gd name="connsiteX345" fmla="*/ 4624398 w 4690619"/>
                    <a:gd name="connsiteY345" fmla="*/ 2601238 h 4071518"/>
                    <a:gd name="connsiteX346" fmla="*/ 3800842 w 4690619"/>
                    <a:gd name="connsiteY346" fmla="*/ 1453351 h 4071518"/>
                    <a:gd name="connsiteX347" fmla="*/ 3282330 w 4690619"/>
                    <a:gd name="connsiteY347" fmla="*/ 1160247 h 4071518"/>
                    <a:gd name="connsiteX348" fmla="*/ 3409398 w 4690619"/>
                    <a:gd name="connsiteY348" fmla="*/ 1439466 h 4071518"/>
                    <a:gd name="connsiteX349" fmla="*/ 3749630 w 4690619"/>
                    <a:gd name="connsiteY349" fmla="*/ 2313303 h 4071518"/>
                    <a:gd name="connsiteX350" fmla="*/ 3757337 w 4690619"/>
                    <a:gd name="connsiteY350" fmla="*/ 2335195 h 4071518"/>
                    <a:gd name="connsiteX351" fmla="*/ 3764943 w 4690619"/>
                    <a:gd name="connsiteY351" fmla="*/ 2357087 h 4071518"/>
                    <a:gd name="connsiteX352" fmla="*/ 4044532 w 4690619"/>
                    <a:gd name="connsiteY352" fmla="*/ 3192107 h 4071518"/>
                    <a:gd name="connsiteX353" fmla="*/ 4636770 w 4690619"/>
                    <a:gd name="connsiteY353" fmla="*/ 2644008 h 4071518"/>
                    <a:gd name="connsiteX354" fmla="*/ 4647824 w 4690619"/>
                    <a:gd name="connsiteY354" fmla="*/ 2633873 h 407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Lst>
                  <a:rect l="l" t="t" r="r" b="b"/>
                  <a:pathLst>
                    <a:path w="4690619" h="4071518">
                      <a:moveTo>
                        <a:pt x="1805082" y="2841234"/>
                      </a:moveTo>
                      <a:cubicBezTo>
                        <a:pt x="1694950" y="3230012"/>
                        <a:pt x="1659051" y="3636526"/>
                        <a:pt x="1698702" y="4038580"/>
                      </a:cubicBezTo>
                      <a:cubicBezTo>
                        <a:pt x="1699311" y="4044256"/>
                        <a:pt x="1699818" y="4050033"/>
                        <a:pt x="1700426" y="4055708"/>
                      </a:cubicBezTo>
                      <a:cubicBezTo>
                        <a:pt x="1702657" y="4076890"/>
                        <a:pt x="1669496" y="4076688"/>
                        <a:pt x="1667265" y="4055708"/>
                      </a:cubicBezTo>
                      <a:cubicBezTo>
                        <a:pt x="1666656" y="4050134"/>
                        <a:pt x="1666149" y="4044560"/>
                        <a:pt x="1665642" y="4038986"/>
                      </a:cubicBezTo>
                      <a:cubicBezTo>
                        <a:pt x="1625686" y="3634093"/>
                        <a:pt x="1662296" y="3223931"/>
                        <a:pt x="1773138" y="2832417"/>
                      </a:cubicBezTo>
                      <a:cubicBezTo>
                        <a:pt x="1778918" y="2811843"/>
                        <a:pt x="1810862" y="2820660"/>
                        <a:pt x="1805082" y="2841234"/>
                      </a:cubicBezTo>
                      <a:close/>
                      <a:moveTo>
                        <a:pt x="2795052" y="3732301"/>
                      </a:moveTo>
                      <a:cubicBezTo>
                        <a:pt x="2713112" y="3676964"/>
                        <a:pt x="2655816" y="3585141"/>
                        <a:pt x="2628941" y="3491089"/>
                      </a:cubicBezTo>
                      <a:cubicBezTo>
                        <a:pt x="2629854" y="3468083"/>
                        <a:pt x="2630868" y="3445177"/>
                        <a:pt x="2631781" y="3422171"/>
                      </a:cubicBezTo>
                      <a:cubicBezTo>
                        <a:pt x="2638069" y="3268525"/>
                        <a:pt x="2644457" y="3114879"/>
                        <a:pt x="2650745" y="2961232"/>
                      </a:cubicBezTo>
                      <a:cubicBezTo>
                        <a:pt x="2651049" y="2954645"/>
                        <a:pt x="2651252" y="2947956"/>
                        <a:pt x="2651556" y="2941368"/>
                      </a:cubicBezTo>
                      <a:cubicBezTo>
                        <a:pt x="2651860" y="2934780"/>
                        <a:pt x="2652063" y="2928091"/>
                        <a:pt x="2652367" y="2921503"/>
                      </a:cubicBezTo>
                      <a:cubicBezTo>
                        <a:pt x="2654193" y="2876909"/>
                        <a:pt x="2656018" y="2832316"/>
                        <a:pt x="2657844" y="2787722"/>
                      </a:cubicBezTo>
                      <a:cubicBezTo>
                        <a:pt x="2658756" y="2766438"/>
                        <a:pt x="2625595" y="2766438"/>
                        <a:pt x="2624682" y="2787722"/>
                      </a:cubicBezTo>
                      <a:cubicBezTo>
                        <a:pt x="2623060" y="2827349"/>
                        <a:pt x="2621437" y="2866876"/>
                        <a:pt x="2619815" y="2906504"/>
                      </a:cubicBezTo>
                      <a:cubicBezTo>
                        <a:pt x="2619510" y="2913091"/>
                        <a:pt x="2619308" y="2919780"/>
                        <a:pt x="2619003" y="2926368"/>
                      </a:cubicBezTo>
                      <a:cubicBezTo>
                        <a:pt x="2618699" y="2932956"/>
                        <a:pt x="2618496" y="2939645"/>
                        <a:pt x="2618192" y="2946233"/>
                      </a:cubicBezTo>
                      <a:cubicBezTo>
                        <a:pt x="2611398" y="3109710"/>
                        <a:pt x="2604705" y="3273288"/>
                        <a:pt x="2598011" y="3436765"/>
                      </a:cubicBezTo>
                      <a:cubicBezTo>
                        <a:pt x="2597301" y="3454603"/>
                        <a:pt x="2596490" y="3472441"/>
                        <a:pt x="2595780" y="3490379"/>
                      </a:cubicBezTo>
                      <a:cubicBezTo>
                        <a:pt x="2595679" y="3491596"/>
                        <a:pt x="2595679" y="3492913"/>
                        <a:pt x="2595577" y="3494129"/>
                      </a:cubicBezTo>
                      <a:cubicBezTo>
                        <a:pt x="2591927" y="3581898"/>
                        <a:pt x="2588377" y="3669667"/>
                        <a:pt x="2584727" y="3757436"/>
                      </a:cubicBezTo>
                      <a:cubicBezTo>
                        <a:pt x="2580974" y="3847840"/>
                        <a:pt x="2579149" y="3937230"/>
                        <a:pt x="2589696" y="4027026"/>
                      </a:cubicBezTo>
                      <a:cubicBezTo>
                        <a:pt x="2590507" y="4033918"/>
                        <a:pt x="2591217" y="4040810"/>
                        <a:pt x="2592231" y="4047702"/>
                      </a:cubicBezTo>
                      <a:cubicBezTo>
                        <a:pt x="2595172" y="4068681"/>
                        <a:pt x="2627116" y="4059762"/>
                        <a:pt x="2624175" y="4038884"/>
                      </a:cubicBezTo>
                      <a:cubicBezTo>
                        <a:pt x="2623567" y="4034729"/>
                        <a:pt x="2623060" y="4030675"/>
                        <a:pt x="2622553" y="4026520"/>
                      </a:cubicBezTo>
                      <a:cubicBezTo>
                        <a:pt x="2610485" y="3929832"/>
                        <a:pt x="2614744" y="3832942"/>
                        <a:pt x="2618800" y="3735747"/>
                      </a:cubicBezTo>
                      <a:cubicBezTo>
                        <a:pt x="2621031" y="3682538"/>
                        <a:pt x="2623161" y="3629330"/>
                        <a:pt x="2625392" y="3576121"/>
                      </a:cubicBezTo>
                      <a:cubicBezTo>
                        <a:pt x="2659568" y="3649600"/>
                        <a:pt x="2711591" y="3715883"/>
                        <a:pt x="2778218" y="3760882"/>
                      </a:cubicBezTo>
                      <a:cubicBezTo>
                        <a:pt x="2796066" y="3772841"/>
                        <a:pt x="2812697" y="3744159"/>
                        <a:pt x="2795052" y="3732301"/>
                      </a:cubicBezTo>
                      <a:close/>
                      <a:moveTo>
                        <a:pt x="1997559" y="1576693"/>
                      </a:moveTo>
                      <a:cubicBezTo>
                        <a:pt x="1997559" y="1597774"/>
                        <a:pt x="2009526" y="1614801"/>
                        <a:pt x="2024230" y="1614801"/>
                      </a:cubicBezTo>
                      <a:cubicBezTo>
                        <a:pt x="2038935" y="1614801"/>
                        <a:pt x="2050901" y="1597774"/>
                        <a:pt x="2050901" y="1576693"/>
                      </a:cubicBezTo>
                      <a:cubicBezTo>
                        <a:pt x="2050901" y="1555613"/>
                        <a:pt x="2038935" y="1538586"/>
                        <a:pt x="2024230" y="1538586"/>
                      </a:cubicBezTo>
                      <a:cubicBezTo>
                        <a:pt x="2009526" y="1538586"/>
                        <a:pt x="1997559" y="1555714"/>
                        <a:pt x="1997559" y="1576693"/>
                      </a:cubicBezTo>
                      <a:close/>
                      <a:moveTo>
                        <a:pt x="2330896" y="1576693"/>
                      </a:moveTo>
                      <a:cubicBezTo>
                        <a:pt x="2330896" y="1555613"/>
                        <a:pt x="2318929" y="1538586"/>
                        <a:pt x="2304225" y="1538586"/>
                      </a:cubicBezTo>
                      <a:cubicBezTo>
                        <a:pt x="2289520" y="1538586"/>
                        <a:pt x="2277554" y="1555613"/>
                        <a:pt x="2277554" y="1576693"/>
                      </a:cubicBezTo>
                      <a:cubicBezTo>
                        <a:pt x="2277554" y="1597774"/>
                        <a:pt x="2289520" y="1614801"/>
                        <a:pt x="2304225" y="1614801"/>
                      </a:cubicBezTo>
                      <a:cubicBezTo>
                        <a:pt x="2318929" y="1614801"/>
                        <a:pt x="2330896" y="1597774"/>
                        <a:pt x="2330896" y="1576693"/>
                      </a:cubicBezTo>
                      <a:close/>
                      <a:moveTo>
                        <a:pt x="2069155" y="1421020"/>
                      </a:moveTo>
                      <a:cubicBezTo>
                        <a:pt x="2028591" y="1425480"/>
                        <a:pt x="1992996" y="1447979"/>
                        <a:pt x="1974133" y="1484566"/>
                      </a:cubicBezTo>
                      <a:cubicBezTo>
                        <a:pt x="1964398" y="1503519"/>
                        <a:pt x="1992996" y="1520241"/>
                        <a:pt x="2002731" y="1501289"/>
                      </a:cubicBezTo>
                      <a:cubicBezTo>
                        <a:pt x="2015914" y="1475749"/>
                        <a:pt x="2040050" y="1457303"/>
                        <a:pt x="2069155" y="1454060"/>
                      </a:cubicBezTo>
                      <a:cubicBezTo>
                        <a:pt x="2090147" y="1451830"/>
                        <a:pt x="2090451" y="1418689"/>
                        <a:pt x="2069155" y="1421020"/>
                      </a:cubicBezTo>
                      <a:close/>
                      <a:moveTo>
                        <a:pt x="4690619" y="2635596"/>
                      </a:moveTo>
                      <a:cubicBezTo>
                        <a:pt x="4690619" y="2635900"/>
                        <a:pt x="4690619" y="2636305"/>
                        <a:pt x="4690619" y="2636609"/>
                      </a:cubicBezTo>
                      <a:cubicBezTo>
                        <a:pt x="4690619" y="2637927"/>
                        <a:pt x="4690416" y="2639143"/>
                        <a:pt x="4690214" y="2640359"/>
                      </a:cubicBezTo>
                      <a:cubicBezTo>
                        <a:pt x="4690112" y="2640562"/>
                        <a:pt x="4690112" y="2640866"/>
                        <a:pt x="4690112" y="2641069"/>
                      </a:cubicBezTo>
                      <a:cubicBezTo>
                        <a:pt x="4689707" y="2642487"/>
                        <a:pt x="4689200" y="2643805"/>
                        <a:pt x="4688490" y="2645122"/>
                      </a:cubicBezTo>
                      <a:cubicBezTo>
                        <a:pt x="4688287" y="2645427"/>
                        <a:pt x="4688084" y="2645731"/>
                        <a:pt x="4687983" y="2646035"/>
                      </a:cubicBezTo>
                      <a:cubicBezTo>
                        <a:pt x="4687273" y="2647150"/>
                        <a:pt x="4686563" y="2648163"/>
                        <a:pt x="4685650" y="2649075"/>
                      </a:cubicBezTo>
                      <a:cubicBezTo>
                        <a:pt x="4685549" y="2649176"/>
                        <a:pt x="4685447" y="2649379"/>
                        <a:pt x="4685346" y="2649480"/>
                      </a:cubicBezTo>
                      <a:cubicBezTo>
                        <a:pt x="4685245" y="2649582"/>
                        <a:pt x="4685245" y="2649582"/>
                        <a:pt x="4685143" y="2649683"/>
                      </a:cubicBezTo>
                      <a:cubicBezTo>
                        <a:pt x="4685042" y="2649784"/>
                        <a:pt x="4685042" y="2649784"/>
                        <a:pt x="4684940" y="2649886"/>
                      </a:cubicBezTo>
                      <a:lnTo>
                        <a:pt x="4050211" y="3237309"/>
                      </a:lnTo>
                      <a:cubicBezTo>
                        <a:pt x="4046763" y="3240451"/>
                        <a:pt x="4042301" y="3242174"/>
                        <a:pt x="4037738" y="3242174"/>
                      </a:cubicBezTo>
                      <a:lnTo>
                        <a:pt x="3548330" y="3242174"/>
                      </a:lnTo>
                      <a:cubicBezTo>
                        <a:pt x="3521254" y="3285450"/>
                        <a:pt x="3482515" y="3322646"/>
                        <a:pt x="3437286" y="3345753"/>
                      </a:cubicBezTo>
                      <a:cubicBezTo>
                        <a:pt x="3401893" y="3363794"/>
                        <a:pt x="3364574" y="3372408"/>
                        <a:pt x="3326951" y="3374030"/>
                      </a:cubicBezTo>
                      <a:cubicBezTo>
                        <a:pt x="3325227" y="3362882"/>
                        <a:pt x="3323503" y="3351733"/>
                        <a:pt x="3321779" y="3340584"/>
                      </a:cubicBezTo>
                      <a:cubicBezTo>
                        <a:pt x="3316708" y="3307747"/>
                        <a:pt x="3311536" y="3275011"/>
                        <a:pt x="3306263" y="3242275"/>
                      </a:cubicBezTo>
                      <a:cubicBezTo>
                        <a:pt x="3305249" y="3236093"/>
                        <a:pt x="3304235" y="3230012"/>
                        <a:pt x="3303221" y="3223830"/>
                      </a:cubicBezTo>
                      <a:cubicBezTo>
                        <a:pt x="3302207" y="3217647"/>
                        <a:pt x="3301192" y="3211566"/>
                        <a:pt x="3300178" y="3205384"/>
                      </a:cubicBezTo>
                      <a:cubicBezTo>
                        <a:pt x="3282736" y="3100082"/>
                        <a:pt x="3263569" y="2995083"/>
                        <a:pt x="3241563" y="2890693"/>
                      </a:cubicBezTo>
                      <a:cubicBezTo>
                        <a:pt x="3252110" y="2972685"/>
                        <a:pt x="3256876" y="3056197"/>
                        <a:pt x="3255558" y="3139811"/>
                      </a:cubicBezTo>
                      <a:cubicBezTo>
                        <a:pt x="3255253" y="3159371"/>
                        <a:pt x="3254645" y="3178830"/>
                        <a:pt x="3253631" y="3198391"/>
                      </a:cubicBezTo>
                      <a:cubicBezTo>
                        <a:pt x="3253327" y="3204978"/>
                        <a:pt x="3252921" y="3211566"/>
                        <a:pt x="3252516" y="3218154"/>
                      </a:cubicBezTo>
                      <a:cubicBezTo>
                        <a:pt x="3252110" y="3224742"/>
                        <a:pt x="3251704" y="3231228"/>
                        <a:pt x="3251197" y="3237816"/>
                      </a:cubicBezTo>
                      <a:cubicBezTo>
                        <a:pt x="3248865" y="3269437"/>
                        <a:pt x="3245518" y="3300957"/>
                        <a:pt x="3241360" y="3332375"/>
                      </a:cubicBezTo>
                      <a:cubicBezTo>
                        <a:pt x="3239839" y="3343422"/>
                        <a:pt x="3238318" y="3354469"/>
                        <a:pt x="3236594" y="3365516"/>
                      </a:cubicBezTo>
                      <a:cubicBezTo>
                        <a:pt x="3215602" y="3500616"/>
                        <a:pt x="3176964" y="3632573"/>
                        <a:pt x="3118451" y="3754902"/>
                      </a:cubicBezTo>
                      <a:cubicBezTo>
                        <a:pt x="3109222" y="3774159"/>
                        <a:pt x="3080726" y="3757335"/>
                        <a:pt x="3089853" y="3738180"/>
                      </a:cubicBezTo>
                      <a:cubicBezTo>
                        <a:pt x="3146846" y="3618891"/>
                        <a:pt x="3184469" y="3489670"/>
                        <a:pt x="3204751" y="3357206"/>
                      </a:cubicBezTo>
                      <a:cubicBezTo>
                        <a:pt x="3206475" y="3346159"/>
                        <a:pt x="3207996" y="3335111"/>
                        <a:pt x="3209517" y="3323963"/>
                      </a:cubicBezTo>
                      <a:cubicBezTo>
                        <a:pt x="3213878" y="3290417"/>
                        <a:pt x="3217225" y="3256768"/>
                        <a:pt x="3219456" y="3223120"/>
                      </a:cubicBezTo>
                      <a:cubicBezTo>
                        <a:pt x="3219861" y="3216532"/>
                        <a:pt x="3220368" y="3210046"/>
                        <a:pt x="3220672" y="3203458"/>
                      </a:cubicBezTo>
                      <a:cubicBezTo>
                        <a:pt x="3221078" y="3196871"/>
                        <a:pt x="3221281" y="3190283"/>
                        <a:pt x="3221585" y="3183594"/>
                      </a:cubicBezTo>
                      <a:cubicBezTo>
                        <a:pt x="3225641" y="3088122"/>
                        <a:pt x="3221382" y="2992549"/>
                        <a:pt x="3209517" y="2899308"/>
                      </a:cubicBezTo>
                      <a:cubicBezTo>
                        <a:pt x="3208503" y="2890997"/>
                        <a:pt x="3207388" y="2882686"/>
                        <a:pt x="3206171" y="2874376"/>
                      </a:cubicBezTo>
                      <a:cubicBezTo>
                        <a:pt x="3203737" y="2857045"/>
                        <a:pt x="3225337" y="2847923"/>
                        <a:pt x="3234464" y="2857551"/>
                      </a:cubicBezTo>
                      <a:cubicBezTo>
                        <a:pt x="3208503" y="2737553"/>
                        <a:pt x="3178486" y="2618366"/>
                        <a:pt x="3142688" y="2500395"/>
                      </a:cubicBezTo>
                      <a:cubicBezTo>
                        <a:pt x="3142282" y="2499179"/>
                        <a:pt x="3141978" y="2497963"/>
                        <a:pt x="3141572" y="2496848"/>
                      </a:cubicBezTo>
                      <a:cubicBezTo>
                        <a:pt x="3141167" y="2495429"/>
                        <a:pt x="3140558" y="2494213"/>
                        <a:pt x="3139950" y="2493098"/>
                      </a:cubicBezTo>
                      <a:cubicBezTo>
                        <a:pt x="3124637" y="2456511"/>
                        <a:pt x="3106281" y="2422558"/>
                        <a:pt x="3084985" y="2391343"/>
                      </a:cubicBezTo>
                      <a:cubicBezTo>
                        <a:pt x="3073120" y="2374012"/>
                        <a:pt x="3060342" y="2357593"/>
                        <a:pt x="3046753" y="2341985"/>
                      </a:cubicBezTo>
                      <a:cubicBezTo>
                        <a:pt x="3011361" y="2301648"/>
                        <a:pt x="2969681" y="2267189"/>
                        <a:pt x="2921613" y="2239115"/>
                      </a:cubicBezTo>
                      <a:cubicBezTo>
                        <a:pt x="2912182" y="2233642"/>
                        <a:pt x="2902446" y="2228372"/>
                        <a:pt x="2892508" y="2223305"/>
                      </a:cubicBezTo>
                      <a:cubicBezTo>
                        <a:pt x="2886119" y="2220062"/>
                        <a:pt x="2879629" y="2216920"/>
                        <a:pt x="2873037" y="2213879"/>
                      </a:cubicBezTo>
                      <a:cubicBezTo>
                        <a:pt x="2808033" y="2184184"/>
                        <a:pt x="2739581" y="2165333"/>
                        <a:pt x="2671940" y="2142934"/>
                      </a:cubicBezTo>
                      <a:cubicBezTo>
                        <a:pt x="2623161" y="2126820"/>
                        <a:pt x="2572659" y="2104726"/>
                        <a:pt x="2533717" y="2071483"/>
                      </a:cubicBezTo>
                      <a:cubicBezTo>
                        <a:pt x="2523779" y="2062969"/>
                        <a:pt x="2514652" y="2053645"/>
                        <a:pt x="2506438" y="2043612"/>
                      </a:cubicBezTo>
                      <a:cubicBezTo>
                        <a:pt x="2502685" y="2038950"/>
                        <a:pt x="2499035" y="2034186"/>
                        <a:pt x="2495688" y="2029119"/>
                      </a:cubicBezTo>
                      <a:cubicBezTo>
                        <a:pt x="2495688" y="2029119"/>
                        <a:pt x="2478043" y="2008342"/>
                        <a:pt x="2468003" y="1977836"/>
                      </a:cubicBezTo>
                      <a:cubicBezTo>
                        <a:pt x="2466482" y="1973072"/>
                        <a:pt x="2465062" y="1968106"/>
                        <a:pt x="2463947" y="1962836"/>
                      </a:cubicBezTo>
                      <a:cubicBezTo>
                        <a:pt x="2463845" y="1962430"/>
                        <a:pt x="2463744" y="1962025"/>
                        <a:pt x="2463744" y="1961518"/>
                      </a:cubicBezTo>
                      <a:cubicBezTo>
                        <a:pt x="2462527" y="1955336"/>
                        <a:pt x="2461614" y="1948850"/>
                        <a:pt x="2461411" y="1942161"/>
                      </a:cubicBezTo>
                      <a:cubicBezTo>
                        <a:pt x="2461208" y="1937498"/>
                        <a:pt x="2461411" y="1932836"/>
                        <a:pt x="2461817" y="1927972"/>
                      </a:cubicBezTo>
                      <a:cubicBezTo>
                        <a:pt x="2462324" y="1921992"/>
                        <a:pt x="2463237" y="1915810"/>
                        <a:pt x="2464961" y="1909627"/>
                      </a:cubicBezTo>
                      <a:cubicBezTo>
                        <a:pt x="2466380" y="1903648"/>
                        <a:pt x="2467902" y="1897668"/>
                        <a:pt x="2469524" y="1891790"/>
                      </a:cubicBezTo>
                      <a:cubicBezTo>
                        <a:pt x="2474797" y="1872736"/>
                        <a:pt x="2480983" y="1853784"/>
                        <a:pt x="2487068" y="1835034"/>
                      </a:cubicBezTo>
                      <a:cubicBezTo>
                        <a:pt x="2472972" y="1851453"/>
                        <a:pt x="2458369" y="1867466"/>
                        <a:pt x="2443259" y="1883175"/>
                      </a:cubicBezTo>
                      <a:cubicBezTo>
                        <a:pt x="2438493" y="1888040"/>
                        <a:pt x="2433828" y="1893006"/>
                        <a:pt x="2428960" y="1897871"/>
                      </a:cubicBezTo>
                      <a:cubicBezTo>
                        <a:pt x="2424092" y="1902735"/>
                        <a:pt x="2419123" y="1907600"/>
                        <a:pt x="2414154" y="1912364"/>
                      </a:cubicBezTo>
                      <a:cubicBezTo>
                        <a:pt x="2401985" y="1924323"/>
                        <a:pt x="2389613" y="1936079"/>
                        <a:pt x="2377139" y="1947532"/>
                      </a:cubicBezTo>
                      <a:cubicBezTo>
                        <a:pt x="2350468" y="2005707"/>
                        <a:pt x="2296315" y="2030233"/>
                        <a:pt x="2238004" y="2041686"/>
                      </a:cubicBezTo>
                      <a:cubicBezTo>
                        <a:pt x="2222792" y="2044625"/>
                        <a:pt x="2207378" y="2046754"/>
                        <a:pt x="2192065" y="2048375"/>
                      </a:cubicBezTo>
                      <a:cubicBezTo>
                        <a:pt x="2183648" y="2046044"/>
                        <a:pt x="2175231" y="2043206"/>
                        <a:pt x="2167016" y="2040064"/>
                      </a:cubicBezTo>
                      <a:cubicBezTo>
                        <a:pt x="2030213" y="1944086"/>
                        <a:pt x="1963485" y="1795305"/>
                        <a:pt x="1956082" y="1635476"/>
                      </a:cubicBezTo>
                      <a:cubicBezTo>
                        <a:pt x="2001616" y="1665577"/>
                        <a:pt x="2052422" y="1685543"/>
                        <a:pt x="2104953" y="1694766"/>
                      </a:cubicBezTo>
                      <a:cubicBezTo>
                        <a:pt x="2108299" y="1655037"/>
                        <a:pt x="2112356" y="1615308"/>
                        <a:pt x="2115500" y="1575781"/>
                      </a:cubicBezTo>
                      <a:cubicBezTo>
                        <a:pt x="2117224" y="1554599"/>
                        <a:pt x="2150385" y="1554498"/>
                        <a:pt x="2148661" y="1575781"/>
                      </a:cubicBezTo>
                      <a:cubicBezTo>
                        <a:pt x="2145416" y="1616929"/>
                        <a:pt x="2142069" y="1658077"/>
                        <a:pt x="2138824" y="1699225"/>
                      </a:cubicBezTo>
                      <a:cubicBezTo>
                        <a:pt x="2223908" y="1706826"/>
                        <a:pt x="2311222" y="1687063"/>
                        <a:pt x="2385658" y="1639125"/>
                      </a:cubicBezTo>
                      <a:cubicBezTo>
                        <a:pt x="2386874" y="1638314"/>
                        <a:pt x="2388091" y="1637604"/>
                        <a:pt x="2389308" y="1636794"/>
                      </a:cubicBezTo>
                      <a:cubicBezTo>
                        <a:pt x="2390627" y="1636186"/>
                        <a:pt x="2391844" y="1635476"/>
                        <a:pt x="2393162" y="1634868"/>
                      </a:cubicBezTo>
                      <a:cubicBezTo>
                        <a:pt x="2432002" y="1616321"/>
                        <a:pt x="2467394" y="1591592"/>
                        <a:pt x="2505423" y="1571423"/>
                      </a:cubicBezTo>
                      <a:cubicBezTo>
                        <a:pt x="2499643" y="1546491"/>
                        <a:pt x="2491632" y="1521863"/>
                        <a:pt x="2481491" y="1497945"/>
                      </a:cubicBezTo>
                      <a:cubicBezTo>
                        <a:pt x="2479665" y="1493688"/>
                        <a:pt x="2479767" y="1489634"/>
                        <a:pt x="2480781" y="1485985"/>
                      </a:cubicBezTo>
                      <a:cubicBezTo>
                        <a:pt x="2440926" y="1483148"/>
                        <a:pt x="2401275" y="1477371"/>
                        <a:pt x="2362130" y="1468756"/>
                      </a:cubicBezTo>
                      <a:cubicBezTo>
                        <a:pt x="2370040" y="1476661"/>
                        <a:pt x="2377240" y="1485479"/>
                        <a:pt x="2383528" y="1495310"/>
                      </a:cubicBezTo>
                      <a:cubicBezTo>
                        <a:pt x="2395089" y="1513350"/>
                        <a:pt x="2366390" y="1529971"/>
                        <a:pt x="2354930" y="1512032"/>
                      </a:cubicBezTo>
                      <a:cubicBezTo>
                        <a:pt x="2334242" y="1479499"/>
                        <a:pt x="2299966" y="1459736"/>
                        <a:pt x="2261430" y="1458215"/>
                      </a:cubicBezTo>
                      <a:cubicBezTo>
                        <a:pt x="2243581" y="1457506"/>
                        <a:pt x="2240742" y="1434196"/>
                        <a:pt x="2252810" y="1427202"/>
                      </a:cubicBezTo>
                      <a:cubicBezTo>
                        <a:pt x="2202916" y="1364163"/>
                        <a:pt x="2169856" y="1290887"/>
                        <a:pt x="2156165" y="1212848"/>
                      </a:cubicBezTo>
                      <a:cubicBezTo>
                        <a:pt x="2134159" y="1249232"/>
                        <a:pt x="2109314" y="1283995"/>
                        <a:pt x="2081629" y="1316630"/>
                      </a:cubicBezTo>
                      <a:cubicBezTo>
                        <a:pt x="2054450" y="1348555"/>
                        <a:pt x="2020478" y="1390311"/>
                        <a:pt x="1980522" y="1414635"/>
                      </a:cubicBezTo>
                      <a:cubicBezTo>
                        <a:pt x="1974133" y="1418486"/>
                        <a:pt x="1967643" y="1421932"/>
                        <a:pt x="1960950" y="1424871"/>
                      </a:cubicBezTo>
                      <a:cubicBezTo>
                        <a:pt x="1955271" y="1427304"/>
                        <a:pt x="1949389" y="1429432"/>
                        <a:pt x="1943507" y="1431054"/>
                      </a:cubicBezTo>
                      <a:cubicBezTo>
                        <a:pt x="1924949" y="1487303"/>
                        <a:pt x="1914504" y="1549329"/>
                        <a:pt x="1914504" y="1614598"/>
                      </a:cubicBezTo>
                      <a:cubicBezTo>
                        <a:pt x="1914504" y="1647942"/>
                        <a:pt x="1917242" y="1680476"/>
                        <a:pt x="1922414" y="1711894"/>
                      </a:cubicBezTo>
                      <a:cubicBezTo>
                        <a:pt x="1923529" y="1718786"/>
                        <a:pt x="1924746" y="1725677"/>
                        <a:pt x="1926166" y="1732468"/>
                      </a:cubicBezTo>
                      <a:cubicBezTo>
                        <a:pt x="1927586" y="1739461"/>
                        <a:pt x="1929107" y="1746454"/>
                        <a:pt x="1930730" y="1753346"/>
                      </a:cubicBezTo>
                      <a:cubicBezTo>
                        <a:pt x="1945231" y="1813852"/>
                        <a:pt x="1969063" y="1868682"/>
                        <a:pt x="1999790" y="1915404"/>
                      </a:cubicBezTo>
                      <a:cubicBezTo>
                        <a:pt x="2027475" y="1960809"/>
                        <a:pt x="2062056" y="2002464"/>
                        <a:pt x="2104040" y="2038747"/>
                      </a:cubicBezTo>
                      <a:cubicBezTo>
                        <a:pt x="2103736" y="2067733"/>
                        <a:pt x="2098057" y="2094895"/>
                        <a:pt x="2088423" y="2120435"/>
                      </a:cubicBezTo>
                      <a:cubicBezTo>
                        <a:pt x="2079702" y="2143441"/>
                        <a:pt x="2067735" y="2165130"/>
                        <a:pt x="2053741" y="2185805"/>
                      </a:cubicBezTo>
                      <a:cubicBezTo>
                        <a:pt x="2020985" y="2234149"/>
                        <a:pt x="1976770" y="2277020"/>
                        <a:pt x="1935496" y="2317256"/>
                      </a:cubicBezTo>
                      <a:cubicBezTo>
                        <a:pt x="1915822" y="2336513"/>
                        <a:pt x="1897061" y="2356276"/>
                        <a:pt x="1879010" y="2376546"/>
                      </a:cubicBezTo>
                      <a:cubicBezTo>
                        <a:pt x="1858322" y="2418606"/>
                        <a:pt x="1837736" y="2460666"/>
                        <a:pt x="1817048" y="2502726"/>
                      </a:cubicBezTo>
                      <a:cubicBezTo>
                        <a:pt x="1814310" y="2508199"/>
                        <a:pt x="1811673" y="2513773"/>
                        <a:pt x="1808935" y="2519246"/>
                      </a:cubicBezTo>
                      <a:cubicBezTo>
                        <a:pt x="1806197" y="2524719"/>
                        <a:pt x="1803561" y="2530293"/>
                        <a:pt x="1800823" y="2535766"/>
                      </a:cubicBezTo>
                      <a:cubicBezTo>
                        <a:pt x="1800113" y="2537286"/>
                        <a:pt x="1799301" y="2538807"/>
                        <a:pt x="1798592" y="2540327"/>
                      </a:cubicBezTo>
                      <a:cubicBezTo>
                        <a:pt x="1797577" y="2542354"/>
                        <a:pt x="1796563" y="2544381"/>
                        <a:pt x="1795651" y="2546408"/>
                      </a:cubicBezTo>
                      <a:cubicBezTo>
                        <a:pt x="1791696" y="2554414"/>
                        <a:pt x="1787842" y="2562421"/>
                        <a:pt x="1783887" y="2570428"/>
                      </a:cubicBezTo>
                      <a:cubicBezTo>
                        <a:pt x="1760563" y="2618062"/>
                        <a:pt x="1737137" y="2665595"/>
                        <a:pt x="1713812" y="2713230"/>
                      </a:cubicBezTo>
                      <a:cubicBezTo>
                        <a:pt x="1696674" y="2755087"/>
                        <a:pt x="1681158" y="2797654"/>
                        <a:pt x="1667062" y="2840626"/>
                      </a:cubicBezTo>
                      <a:cubicBezTo>
                        <a:pt x="1628019" y="2960117"/>
                        <a:pt x="1599117" y="3082548"/>
                        <a:pt x="1575590" y="3205992"/>
                      </a:cubicBezTo>
                      <a:cubicBezTo>
                        <a:pt x="1573561" y="3216836"/>
                        <a:pt x="1571533" y="3227580"/>
                        <a:pt x="1569505" y="3238424"/>
                      </a:cubicBezTo>
                      <a:cubicBezTo>
                        <a:pt x="1562710" y="3275417"/>
                        <a:pt x="1556423" y="3312612"/>
                        <a:pt x="1550440" y="3349706"/>
                      </a:cubicBezTo>
                      <a:cubicBezTo>
                        <a:pt x="1578632" y="3337443"/>
                        <a:pt x="1612097" y="3340078"/>
                        <a:pt x="1638363" y="3357206"/>
                      </a:cubicBezTo>
                      <a:cubicBezTo>
                        <a:pt x="1656211" y="3368861"/>
                        <a:pt x="1639580" y="3397442"/>
                        <a:pt x="1621630" y="3385786"/>
                      </a:cubicBezTo>
                      <a:cubicBezTo>
                        <a:pt x="1599827" y="3371597"/>
                        <a:pt x="1574880" y="3372206"/>
                        <a:pt x="1553685" y="3385786"/>
                      </a:cubicBezTo>
                      <a:cubicBezTo>
                        <a:pt x="1598711" y="3446900"/>
                        <a:pt x="1568491" y="3539534"/>
                        <a:pt x="1531375" y="3597608"/>
                      </a:cubicBezTo>
                      <a:cubicBezTo>
                        <a:pt x="1484928" y="3670377"/>
                        <a:pt x="1397817" y="3710207"/>
                        <a:pt x="1312530" y="3701694"/>
                      </a:cubicBezTo>
                      <a:cubicBezTo>
                        <a:pt x="1308981" y="3701390"/>
                        <a:pt x="1305533" y="3701086"/>
                        <a:pt x="1301984" y="3700579"/>
                      </a:cubicBezTo>
                      <a:cubicBezTo>
                        <a:pt x="1294682" y="3699464"/>
                        <a:pt x="1287381" y="3697944"/>
                        <a:pt x="1279978" y="3696018"/>
                      </a:cubicBezTo>
                      <a:cubicBezTo>
                        <a:pt x="1260203" y="3690849"/>
                        <a:pt x="1240326" y="3682741"/>
                        <a:pt x="1221667" y="3672201"/>
                      </a:cubicBezTo>
                      <a:cubicBezTo>
                        <a:pt x="1207976" y="3695207"/>
                        <a:pt x="1194489" y="3718315"/>
                        <a:pt x="1181407" y="3741626"/>
                      </a:cubicBezTo>
                      <a:cubicBezTo>
                        <a:pt x="1144595" y="3807401"/>
                        <a:pt x="1110622" y="3889292"/>
                        <a:pt x="1025944" y="3900947"/>
                      </a:cubicBezTo>
                      <a:cubicBezTo>
                        <a:pt x="943801" y="3912298"/>
                        <a:pt x="898065" y="3837604"/>
                        <a:pt x="891879" y="3765443"/>
                      </a:cubicBezTo>
                      <a:cubicBezTo>
                        <a:pt x="884781" y="3682133"/>
                        <a:pt x="917739" y="3600445"/>
                        <a:pt x="972703" y="3539027"/>
                      </a:cubicBezTo>
                      <a:cubicBezTo>
                        <a:pt x="1001200" y="3507203"/>
                        <a:pt x="1047950" y="3554230"/>
                        <a:pt x="1019555" y="3585851"/>
                      </a:cubicBezTo>
                      <a:cubicBezTo>
                        <a:pt x="977368" y="3632979"/>
                        <a:pt x="952421" y="3696728"/>
                        <a:pt x="957695" y="3760578"/>
                      </a:cubicBezTo>
                      <a:cubicBezTo>
                        <a:pt x="959824" y="3785510"/>
                        <a:pt x="967329" y="3820070"/>
                        <a:pt x="992276" y="3832232"/>
                      </a:cubicBezTo>
                      <a:cubicBezTo>
                        <a:pt x="1026350" y="3848853"/>
                        <a:pt x="1060424" y="3815915"/>
                        <a:pt x="1078171" y="3790577"/>
                      </a:cubicBezTo>
                      <a:cubicBezTo>
                        <a:pt x="1110419" y="3744463"/>
                        <a:pt x="1133946" y="3690343"/>
                        <a:pt x="1162544" y="3641796"/>
                      </a:cubicBezTo>
                      <a:cubicBezTo>
                        <a:pt x="1164471" y="3638553"/>
                        <a:pt x="1166296" y="3635411"/>
                        <a:pt x="1168223" y="3632168"/>
                      </a:cubicBezTo>
                      <a:cubicBezTo>
                        <a:pt x="1137597" y="3602067"/>
                        <a:pt x="1115692" y="3564263"/>
                        <a:pt x="1111028" y="3522609"/>
                      </a:cubicBezTo>
                      <a:cubicBezTo>
                        <a:pt x="1105551" y="3473961"/>
                        <a:pt x="1135265" y="3439502"/>
                        <a:pt x="1167818" y="3407678"/>
                      </a:cubicBezTo>
                      <a:cubicBezTo>
                        <a:pt x="1208787" y="3367544"/>
                        <a:pt x="1250163" y="3327814"/>
                        <a:pt x="1291437" y="3287984"/>
                      </a:cubicBezTo>
                      <a:cubicBezTo>
                        <a:pt x="1292857" y="3269437"/>
                        <a:pt x="1306142" y="3254437"/>
                        <a:pt x="1327641" y="3251093"/>
                      </a:cubicBezTo>
                      <a:cubicBezTo>
                        <a:pt x="1342447" y="3248762"/>
                        <a:pt x="1358165" y="3251295"/>
                        <a:pt x="1373681" y="3256160"/>
                      </a:cubicBezTo>
                      <a:cubicBezTo>
                        <a:pt x="1389095" y="3224742"/>
                        <a:pt x="1404510" y="3193425"/>
                        <a:pt x="1419924" y="3162006"/>
                      </a:cubicBezTo>
                      <a:cubicBezTo>
                        <a:pt x="1371653" y="3111635"/>
                        <a:pt x="1341128" y="3042312"/>
                        <a:pt x="1330277" y="2969543"/>
                      </a:cubicBezTo>
                      <a:cubicBezTo>
                        <a:pt x="1305837" y="2805559"/>
                        <a:pt x="1427530" y="2658602"/>
                        <a:pt x="1499836" y="2521881"/>
                      </a:cubicBezTo>
                      <a:cubicBezTo>
                        <a:pt x="1521741" y="2480328"/>
                        <a:pt x="1542631" y="2438268"/>
                        <a:pt x="1562710" y="2395802"/>
                      </a:cubicBezTo>
                      <a:lnTo>
                        <a:pt x="882042" y="1995673"/>
                      </a:lnTo>
                      <a:cubicBezTo>
                        <a:pt x="880116" y="1994558"/>
                        <a:pt x="878493" y="1993139"/>
                        <a:pt x="877073" y="1991417"/>
                      </a:cubicBezTo>
                      <a:lnTo>
                        <a:pt x="4131" y="918021"/>
                      </a:lnTo>
                      <a:cubicBezTo>
                        <a:pt x="-230" y="912650"/>
                        <a:pt x="-1244" y="905251"/>
                        <a:pt x="1596" y="898967"/>
                      </a:cubicBezTo>
                      <a:lnTo>
                        <a:pt x="318301" y="189317"/>
                      </a:lnTo>
                      <a:cubicBezTo>
                        <a:pt x="318402" y="189215"/>
                        <a:pt x="318402" y="189012"/>
                        <a:pt x="318504" y="188911"/>
                      </a:cubicBezTo>
                      <a:cubicBezTo>
                        <a:pt x="318605" y="188607"/>
                        <a:pt x="318808" y="188404"/>
                        <a:pt x="318909" y="188202"/>
                      </a:cubicBezTo>
                      <a:cubicBezTo>
                        <a:pt x="319416" y="187188"/>
                        <a:pt x="320025" y="186276"/>
                        <a:pt x="320735" y="185364"/>
                      </a:cubicBezTo>
                      <a:cubicBezTo>
                        <a:pt x="320938" y="185161"/>
                        <a:pt x="321039" y="184958"/>
                        <a:pt x="321242" y="184756"/>
                      </a:cubicBezTo>
                      <a:cubicBezTo>
                        <a:pt x="322053" y="183742"/>
                        <a:pt x="323067" y="182830"/>
                        <a:pt x="324081" y="182121"/>
                      </a:cubicBezTo>
                      <a:cubicBezTo>
                        <a:pt x="324284" y="182019"/>
                        <a:pt x="324487" y="181817"/>
                        <a:pt x="324690" y="181715"/>
                      </a:cubicBezTo>
                      <a:cubicBezTo>
                        <a:pt x="325704" y="181006"/>
                        <a:pt x="326819" y="180398"/>
                        <a:pt x="327935" y="179891"/>
                      </a:cubicBezTo>
                      <a:cubicBezTo>
                        <a:pt x="328036" y="179891"/>
                        <a:pt x="328138" y="179790"/>
                        <a:pt x="328138" y="179790"/>
                      </a:cubicBezTo>
                      <a:cubicBezTo>
                        <a:pt x="328138" y="179790"/>
                        <a:pt x="328341" y="179688"/>
                        <a:pt x="328442" y="179688"/>
                      </a:cubicBezTo>
                      <a:cubicBezTo>
                        <a:pt x="328442" y="179688"/>
                        <a:pt x="328543" y="179688"/>
                        <a:pt x="328543" y="179587"/>
                      </a:cubicBezTo>
                      <a:cubicBezTo>
                        <a:pt x="337467" y="176040"/>
                        <a:pt x="576289" y="81784"/>
                        <a:pt x="962157" y="31414"/>
                      </a:cubicBezTo>
                      <a:cubicBezTo>
                        <a:pt x="1322976" y="-15714"/>
                        <a:pt x="1890469" y="-33146"/>
                        <a:pt x="2545176" y="151310"/>
                      </a:cubicBezTo>
                      <a:cubicBezTo>
                        <a:pt x="2546596" y="151716"/>
                        <a:pt x="2548016" y="152324"/>
                        <a:pt x="2549334" y="153033"/>
                      </a:cubicBezTo>
                      <a:lnTo>
                        <a:pt x="3529975" y="714714"/>
                      </a:lnTo>
                      <a:cubicBezTo>
                        <a:pt x="3531800" y="715727"/>
                        <a:pt x="3533423" y="717146"/>
                        <a:pt x="3534843" y="718666"/>
                      </a:cubicBezTo>
                      <a:cubicBezTo>
                        <a:pt x="3543665" y="729004"/>
                        <a:pt x="4421476" y="1758008"/>
                        <a:pt x="4690011" y="2631035"/>
                      </a:cubicBezTo>
                      <a:cubicBezTo>
                        <a:pt x="4690011" y="2631136"/>
                        <a:pt x="4690011" y="2631238"/>
                        <a:pt x="4690011" y="2631339"/>
                      </a:cubicBezTo>
                      <a:cubicBezTo>
                        <a:pt x="4690315" y="2632656"/>
                        <a:pt x="4690619" y="2634075"/>
                        <a:pt x="4690619" y="2635596"/>
                      </a:cubicBezTo>
                      <a:close/>
                      <a:moveTo>
                        <a:pt x="1434020" y="3284538"/>
                      </a:moveTo>
                      <a:cubicBezTo>
                        <a:pt x="1435136" y="3285248"/>
                        <a:pt x="1436353" y="3285856"/>
                        <a:pt x="1437468" y="3286464"/>
                      </a:cubicBezTo>
                      <a:cubicBezTo>
                        <a:pt x="1466573" y="3303186"/>
                        <a:pt x="1493751" y="3323659"/>
                        <a:pt x="1518090" y="3346868"/>
                      </a:cubicBezTo>
                      <a:cubicBezTo>
                        <a:pt x="1524276" y="3308659"/>
                        <a:pt x="1530766" y="3270451"/>
                        <a:pt x="1537662" y="3232343"/>
                      </a:cubicBezTo>
                      <a:cubicBezTo>
                        <a:pt x="1514338" y="3226160"/>
                        <a:pt x="1492737" y="3216836"/>
                        <a:pt x="1473165" y="3204877"/>
                      </a:cubicBezTo>
                      <a:cubicBezTo>
                        <a:pt x="1460083" y="3231431"/>
                        <a:pt x="1447001" y="3257984"/>
                        <a:pt x="1434020" y="3284538"/>
                      </a:cubicBezTo>
                      <a:close/>
                      <a:moveTo>
                        <a:pt x="1269532" y="3356091"/>
                      </a:moveTo>
                      <a:cubicBezTo>
                        <a:pt x="1282614" y="3368456"/>
                        <a:pt x="1295696" y="3380719"/>
                        <a:pt x="1308778" y="3393084"/>
                      </a:cubicBezTo>
                      <a:cubicBezTo>
                        <a:pt x="1322773" y="3406259"/>
                        <a:pt x="1336768" y="3419536"/>
                        <a:pt x="1350762" y="3432711"/>
                      </a:cubicBezTo>
                      <a:cubicBezTo>
                        <a:pt x="1363743" y="3444975"/>
                        <a:pt x="1376825" y="3457238"/>
                        <a:pt x="1389805" y="3469501"/>
                      </a:cubicBezTo>
                      <a:cubicBezTo>
                        <a:pt x="1402482" y="3456123"/>
                        <a:pt x="1416274" y="3440211"/>
                        <a:pt x="1410696" y="3421158"/>
                      </a:cubicBezTo>
                      <a:cubicBezTo>
                        <a:pt x="1409073" y="3415482"/>
                        <a:pt x="1404307" y="3409705"/>
                        <a:pt x="1398831" y="3404435"/>
                      </a:cubicBezTo>
                      <a:cubicBezTo>
                        <a:pt x="1398628" y="3404334"/>
                        <a:pt x="1398425" y="3404232"/>
                        <a:pt x="1398222" y="3404131"/>
                      </a:cubicBezTo>
                      <a:cubicBezTo>
                        <a:pt x="1392949" y="3400077"/>
                        <a:pt x="1387270" y="3396124"/>
                        <a:pt x="1381287" y="3391969"/>
                      </a:cubicBezTo>
                      <a:cubicBezTo>
                        <a:pt x="1363641" y="3379807"/>
                        <a:pt x="1343866" y="3367037"/>
                        <a:pt x="1327134" y="3352240"/>
                      </a:cubicBezTo>
                      <a:cubicBezTo>
                        <a:pt x="1317500" y="3343625"/>
                        <a:pt x="1308981" y="3334402"/>
                        <a:pt x="1302491" y="3324166"/>
                      </a:cubicBezTo>
                      <a:cubicBezTo>
                        <a:pt x="1291538" y="3334706"/>
                        <a:pt x="1280485" y="3345449"/>
                        <a:pt x="1269532" y="3356091"/>
                      </a:cubicBezTo>
                      <a:close/>
                      <a:moveTo>
                        <a:pt x="1201993" y="3420144"/>
                      </a:moveTo>
                      <a:cubicBezTo>
                        <a:pt x="1222174" y="3439705"/>
                        <a:pt x="1242354" y="3459265"/>
                        <a:pt x="1262535" y="3478724"/>
                      </a:cubicBezTo>
                      <a:cubicBezTo>
                        <a:pt x="1277645" y="3493319"/>
                        <a:pt x="1292654" y="3507913"/>
                        <a:pt x="1307764" y="3522507"/>
                      </a:cubicBezTo>
                      <a:cubicBezTo>
                        <a:pt x="1311415" y="3526055"/>
                        <a:pt x="1315066" y="3529602"/>
                        <a:pt x="1318716" y="3533149"/>
                      </a:cubicBezTo>
                      <a:cubicBezTo>
                        <a:pt x="1337072" y="3523115"/>
                        <a:pt x="1352689" y="3508825"/>
                        <a:pt x="1367089" y="3493724"/>
                      </a:cubicBezTo>
                      <a:cubicBezTo>
                        <a:pt x="1326627" y="3455515"/>
                        <a:pt x="1286062" y="3417408"/>
                        <a:pt x="1245599" y="3379199"/>
                      </a:cubicBezTo>
                      <a:cubicBezTo>
                        <a:pt x="1239515" y="3385077"/>
                        <a:pt x="1233430" y="3390955"/>
                        <a:pt x="1227346" y="3396834"/>
                      </a:cubicBezTo>
                      <a:cubicBezTo>
                        <a:pt x="1219638" y="3404334"/>
                        <a:pt x="1210816" y="3412137"/>
                        <a:pt x="1201993" y="3420144"/>
                      </a:cubicBezTo>
                      <a:close/>
                      <a:moveTo>
                        <a:pt x="1209700" y="3562844"/>
                      </a:moveTo>
                      <a:cubicBezTo>
                        <a:pt x="1185057" y="3548655"/>
                        <a:pt x="1164471" y="3527676"/>
                        <a:pt x="1143682" y="3507913"/>
                      </a:cubicBezTo>
                      <a:cubicBezTo>
                        <a:pt x="1140437" y="3542068"/>
                        <a:pt x="1159096" y="3575513"/>
                        <a:pt x="1186173" y="3602878"/>
                      </a:cubicBezTo>
                      <a:cubicBezTo>
                        <a:pt x="1194083" y="3589499"/>
                        <a:pt x="1201993" y="3576223"/>
                        <a:pt x="1209700" y="3562844"/>
                      </a:cubicBezTo>
                      <a:close/>
                      <a:moveTo>
                        <a:pt x="1226737" y="3533149"/>
                      </a:moveTo>
                      <a:cubicBezTo>
                        <a:pt x="1244078" y="3542980"/>
                        <a:pt x="1262738" y="3548351"/>
                        <a:pt x="1283730" y="3545412"/>
                      </a:cubicBezTo>
                      <a:cubicBezTo>
                        <a:pt x="1269837" y="3531933"/>
                        <a:pt x="1255943" y="3518555"/>
                        <a:pt x="1242050" y="3505075"/>
                      </a:cubicBezTo>
                      <a:cubicBezTo>
                        <a:pt x="1220754" y="3484400"/>
                        <a:pt x="1199356" y="3463724"/>
                        <a:pt x="1178060" y="3443150"/>
                      </a:cubicBezTo>
                      <a:cubicBezTo>
                        <a:pt x="1169136" y="3452576"/>
                        <a:pt x="1161124" y="3462610"/>
                        <a:pt x="1155040" y="3473251"/>
                      </a:cubicBezTo>
                      <a:cubicBezTo>
                        <a:pt x="1178263" y="3494028"/>
                        <a:pt x="1200979" y="3518453"/>
                        <a:pt x="1226737" y="3533149"/>
                      </a:cubicBezTo>
                      <a:close/>
                      <a:moveTo>
                        <a:pt x="1537966" y="3423894"/>
                      </a:moveTo>
                      <a:cubicBezTo>
                        <a:pt x="1534721" y="3415786"/>
                        <a:pt x="1530259" y="3408286"/>
                        <a:pt x="1524276" y="3401496"/>
                      </a:cubicBezTo>
                      <a:cubicBezTo>
                        <a:pt x="1520219" y="3396732"/>
                        <a:pt x="1515960" y="3392070"/>
                        <a:pt x="1511701" y="3387408"/>
                      </a:cubicBezTo>
                      <a:cubicBezTo>
                        <a:pt x="1484827" y="3358625"/>
                        <a:pt x="1453694" y="3333693"/>
                        <a:pt x="1419417" y="3314335"/>
                      </a:cubicBezTo>
                      <a:cubicBezTo>
                        <a:pt x="1411304" y="3309774"/>
                        <a:pt x="1403090" y="3305315"/>
                        <a:pt x="1394673" y="3301464"/>
                      </a:cubicBezTo>
                      <a:cubicBezTo>
                        <a:pt x="1385039" y="3297004"/>
                        <a:pt x="1371349" y="3289403"/>
                        <a:pt x="1359281" y="3286869"/>
                      </a:cubicBezTo>
                      <a:cubicBezTo>
                        <a:pt x="1356847" y="3286362"/>
                        <a:pt x="1354515" y="3285957"/>
                        <a:pt x="1352283" y="3285957"/>
                      </a:cubicBezTo>
                      <a:cubicBezTo>
                        <a:pt x="1341940" y="3280079"/>
                        <a:pt x="1335855" y="3282714"/>
                        <a:pt x="1334030" y="3293659"/>
                      </a:cubicBezTo>
                      <a:cubicBezTo>
                        <a:pt x="1325308" y="3303085"/>
                        <a:pt x="1327843" y="3311295"/>
                        <a:pt x="1341432" y="3318389"/>
                      </a:cubicBezTo>
                      <a:cubicBezTo>
                        <a:pt x="1341940" y="3318896"/>
                        <a:pt x="1342548" y="3319402"/>
                        <a:pt x="1343055" y="3320010"/>
                      </a:cubicBezTo>
                      <a:cubicBezTo>
                        <a:pt x="1357354" y="3334706"/>
                        <a:pt x="1374391" y="3346666"/>
                        <a:pt x="1391326" y="3358524"/>
                      </a:cubicBezTo>
                      <a:cubicBezTo>
                        <a:pt x="1392949" y="3358929"/>
                        <a:pt x="1394572" y="3359638"/>
                        <a:pt x="1396296" y="3360753"/>
                      </a:cubicBezTo>
                      <a:cubicBezTo>
                        <a:pt x="1396397" y="3360854"/>
                        <a:pt x="1396499" y="3360956"/>
                        <a:pt x="1396600" y="3360956"/>
                      </a:cubicBezTo>
                      <a:cubicBezTo>
                        <a:pt x="1420736" y="3377172"/>
                        <a:pt x="1451767" y="3405955"/>
                        <a:pt x="1446393" y="3438387"/>
                      </a:cubicBezTo>
                      <a:cubicBezTo>
                        <a:pt x="1439395" y="3479636"/>
                        <a:pt x="1389704" y="3522406"/>
                        <a:pt x="1358672" y="3546325"/>
                      </a:cubicBezTo>
                      <a:cubicBezTo>
                        <a:pt x="1334537" y="3564872"/>
                        <a:pt x="1306243" y="3577540"/>
                        <a:pt x="1276935" y="3579466"/>
                      </a:cubicBezTo>
                      <a:cubicBezTo>
                        <a:pt x="1264665" y="3600952"/>
                        <a:pt x="1252090" y="3622337"/>
                        <a:pt x="1239413" y="3643620"/>
                      </a:cubicBezTo>
                      <a:cubicBezTo>
                        <a:pt x="1256248" y="3653350"/>
                        <a:pt x="1273285" y="3660546"/>
                        <a:pt x="1288496" y="3664600"/>
                      </a:cubicBezTo>
                      <a:cubicBezTo>
                        <a:pt x="1289105" y="3664802"/>
                        <a:pt x="1289713" y="3664904"/>
                        <a:pt x="1290220" y="3665107"/>
                      </a:cubicBezTo>
                      <a:cubicBezTo>
                        <a:pt x="1300463" y="3667640"/>
                        <a:pt x="1310806" y="3669262"/>
                        <a:pt x="1321252" y="3670073"/>
                      </a:cubicBezTo>
                      <a:cubicBezTo>
                        <a:pt x="1390312" y="3675343"/>
                        <a:pt x="1461908" y="3643316"/>
                        <a:pt x="1500850" y="3585344"/>
                      </a:cubicBezTo>
                      <a:cubicBezTo>
                        <a:pt x="1527521" y="3545311"/>
                        <a:pt x="1557843" y="3474062"/>
                        <a:pt x="1537966" y="3423894"/>
                      </a:cubicBezTo>
                      <a:close/>
                      <a:moveTo>
                        <a:pt x="47433" y="886502"/>
                      </a:moveTo>
                      <a:cubicBezTo>
                        <a:pt x="217093" y="866738"/>
                        <a:pt x="386854" y="847076"/>
                        <a:pt x="556616" y="828124"/>
                      </a:cubicBezTo>
                      <a:cubicBezTo>
                        <a:pt x="661880" y="816367"/>
                        <a:pt x="767144" y="804814"/>
                        <a:pt x="872408" y="793462"/>
                      </a:cubicBezTo>
                      <a:cubicBezTo>
                        <a:pt x="880014" y="792652"/>
                        <a:pt x="887721" y="791841"/>
                        <a:pt x="895327" y="791030"/>
                      </a:cubicBezTo>
                      <a:cubicBezTo>
                        <a:pt x="903034" y="790219"/>
                        <a:pt x="910640" y="789408"/>
                        <a:pt x="918347" y="788598"/>
                      </a:cubicBezTo>
                      <a:cubicBezTo>
                        <a:pt x="1407958" y="736301"/>
                        <a:pt x="1898278" y="690086"/>
                        <a:pt x="2389410" y="655829"/>
                      </a:cubicBezTo>
                      <a:lnTo>
                        <a:pt x="1921704" y="391307"/>
                      </a:lnTo>
                      <a:lnTo>
                        <a:pt x="382798" y="220532"/>
                      </a:lnTo>
                      <a:lnTo>
                        <a:pt x="354504" y="217390"/>
                      </a:lnTo>
                      <a:lnTo>
                        <a:pt x="346392" y="216478"/>
                      </a:lnTo>
                      <a:lnTo>
                        <a:pt x="340611" y="229451"/>
                      </a:lnTo>
                      <a:lnTo>
                        <a:pt x="47433" y="886502"/>
                      </a:lnTo>
                      <a:close/>
                      <a:moveTo>
                        <a:pt x="1864914" y="1278624"/>
                      </a:moveTo>
                      <a:cubicBezTo>
                        <a:pt x="1769892" y="1349062"/>
                        <a:pt x="1674871" y="1419500"/>
                        <a:pt x="1579849" y="1489938"/>
                      </a:cubicBezTo>
                      <a:cubicBezTo>
                        <a:pt x="1574880" y="1493587"/>
                        <a:pt x="1569911" y="1497336"/>
                        <a:pt x="1564942" y="1500985"/>
                      </a:cubicBezTo>
                      <a:cubicBezTo>
                        <a:pt x="1559972" y="1504634"/>
                        <a:pt x="1555003" y="1508384"/>
                        <a:pt x="1550034" y="1512032"/>
                      </a:cubicBezTo>
                      <a:cubicBezTo>
                        <a:pt x="1341027" y="1666996"/>
                        <a:pt x="1132020" y="1822061"/>
                        <a:pt x="923114" y="1977228"/>
                      </a:cubicBezTo>
                      <a:lnTo>
                        <a:pt x="1578531" y="2362559"/>
                      </a:lnTo>
                      <a:cubicBezTo>
                        <a:pt x="1642723" y="2221987"/>
                        <a:pt x="1696572" y="2076652"/>
                        <a:pt x="1739266" y="1927972"/>
                      </a:cubicBezTo>
                      <a:cubicBezTo>
                        <a:pt x="1760055" y="1855506"/>
                        <a:pt x="1778208" y="1782129"/>
                        <a:pt x="1793724" y="1708347"/>
                      </a:cubicBezTo>
                      <a:cubicBezTo>
                        <a:pt x="1795042" y="1702266"/>
                        <a:pt x="1796259" y="1696286"/>
                        <a:pt x="1797476" y="1690205"/>
                      </a:cubicBezTo>
                      <a:cubicBezTo>
                        <a:pt x="1798693" y="1684124"/>
                        <a:pt x="1799910" y="1678043"/>
                        <a:pt x="1801127" y="1672064"/>
                      </a:cubicBezTo>
                      <a:cubicBezTo>
                        <a:pt x="1804473" y="1655037"/>
                        <a:pt x="1807718" y="1638010"/>
                        <a:pt x="1810862" y="1620882"/>
                      </a:cubicBezTo>
                      <a:cubicBezTo>
                        <a:pt x="1829623" y="1516593"/>
                        <a:pt x="1837533" y="1410480"/>
                        <a:pt x="1858627" y="1306698"/>
                      </a:cubicBezTo>
                      <a:cubicBezTo>
                        <a:pt x="1860452" y="1297373"/>
                        <a:pt x="1862582" y="1287948"/>
                        <a:pt x="1864914" y="1278624"/>
                      </a:cubicBezTo>
                      <a:close/>
                      <a:moveTo>
                        <a:pt x="2274613" y="933629"/>
                      </a:moveTo>
                      <a:cubicBezTo>
                        <a:pt x="2362029" y="868765"/>
                        <a:pt x="2449445" y="803901"/>
                        <a:pt x="2536861" y="739038"/>
                      </a:cubicBezTo>
                      <a:lnTo>
                        <a:pt x="2441636" y="685221"/>
                      </a:lnTo>
                      <a:cubicBezTo>
                        <a:pt x="2269745" y="696876"/>
                        <a:pt x="2097956" y="709950"/>
                        <a:pt x="1926166" y="724443"/>
                      </a:cubicBezTo>
                      <a:cubicBezTo>
                        <a:pt x="1599320" y="751909"/>
                        <a:pt x="1272879" y="783936"/>
                        <a:pt x="946742" y="818699"/>
                      </a:cubicBezTo>
                      <a:cubicBezTo>
                        <a:pt x="939137" y="819509"/>
                        <a:pt x="931429" y="820320"/>
                        <a:pt x="923824" y="821131"/>
                      </a:cubicBezTo>
                      <a:cubicBezTo>
                        <a:pt x="916218" y="821942"/>
                        <a:pt x="908511" y="822753"/>
                        <a:pt x="900905" y="823563"/>
                      </a:cubicBezTo>
                      <a:cubicBezTo>
                        <a:pt x="617868" y="853867"/>
                        <a:pt x="335135" y="886096"/>
                        <a:pt x="52402" y="919035"/>
                      </a:cubicBezTo>
                      <a:lnTo>
                        <a:pt x="896240" y="1956349"/>
                      </a:lnTo>
                      <a:cubicBezTo>
                        <a:pt x="1014079" y="1868783"/>
                        <a:pt x="1131918" y="1781319"/>
                        <a:pt x="1249757" y="1693955"/>
                      </a:cubicBezTo>
                      <a:cubicBezTo>
                        <a:pt x="1342345" y="1625240"/>
                        <a:pt x="1434933" y="1556626"/>
                        <a:pt x="1527521" y="1488012"/>
                      </a:cubicBezTo>
                      <a:cubicBezTo>
                        <a:pt x="1532490" y="1484364"/>
                        <a:pt x="1537459" y="1480614"/>
                        <a:pt x="1542428" y="1476965"/>
                      </a:cubicBezTo>
                      <a:cubicBezTo>
                        <a:pt x="1547397" y="1473317"/>
                        <a:pt x="1552367" y="1469567"/>
                        <a:pt x="1557336" y="1465918"/>
                      </a:cubicBezTo>
                      <a:cubicBezTo>
                        <a:pt x="1665034" y="1386054"/>
                        <a:pt x="1772630" y="1306292"/>
                        <a:pt x="1880227" y="1226429"/>
                      </a:cubicBezTo>
                      <a:cubicBezTo>
                        <a:pt x="1925051" y="1093255"/>
                        <a:pt x="2015103" y="973460"/>
                        <a:pt x="2163366" y="952176"/>
                      </a:cubicBezTo>
                      <a:cubicBezTo>
                        <a:pt x="2163467" y="952176"/>
                        <a:pt x="2163568" y="952075"/>
                        <a:pt x="2163670" y="952075"/>
                      </a:cubicBezTo>
                      <a:cubicBezTo>
                        <a:pt x="2199265" y="940115"/>
                        <a:pt x="2236787" y="934541"/>
                        <a:pt x="2274613" y="933629"/>
                      </a:cubicBezTo>
                      <a:close/>
                      <a:moveTo>
                        <a:pt x="2512319" y="1605983"/>
                      </a:moveTo>
                      <a:cubicBezTo>
                        <a:pt x="2479259" y="1624328"/>
                        <a:pt x="2447822" y="1645510"/>
                        <a:pt x="2413748" y="1662131"/>
                      </a:cubicBezTo>
                      <a:cubicBezTo>
                        <a:pt x="2409286" y="1714326"/>
                        <a:pt x="2404824" y="1766521"/>
                        <a:pt x="2400362" y="1818818"/>
                      </a:cubicBezTo>
                      <a:cubicBezTo>
                        <a:pt x="2398942" y="1834932"/>
                        <a:pt x="2398030" y="1851554"/>
                        <a:pt x="2396306" y="1868074"/>
                      </a:cubicBezTo>
                      <a:cubicBezTo>
                        <a:pt x="2395697" y="1874256"/>
                        <a:pt x="2394886" y="1880337"/>
                        <a:pt x="2394075" y="1886519"/>
                      </a:cubicBezTo>
                      <a:cubicBezTo>
                        <a:pt x="2398942" y="1881756"/>
                        <a:pt x="2403810" y="1876993"/>
                        <a:pt x="2408576" y="1872128"/>
                      </a:cubicBezTo>
                      <a:cubicBezTo>
                        <a:pt x="2445388" y="1835034"/>
                        <a:pt x="2479969" y="1795811"/>
                        <a:pt x="2509683" y="1753447"/>
                      </a:cubicBezTo>
                      <a:cubicBezTo>
                        <a:pt x="2518810" y="1704394"/>
                        <a:pt x="2519621" y="1654733"/>
                        <a:pt x="2512319" y="1605983"/>
                      </a:cubicBezTo>
                      <a:close/>
                      <a:moveTo>
                        <a:pt x="2580772" y="770760"/>
                      </a:moveTo>
                      <a:cubicBezTo>
                        <a:pt x="2581684" y="768733"/>
                        <a:pt x="2582698" y="767010"/>
                        <a:pt x="2583814" y="765389"/>
                      </a:cubicBezTo>
                      <a:lnTo>
                        <a:pt x="2568400" y="756672"/>
                      </a:lnTo>
                      <a:cubicBezTo>
                        <a:pt x="2488184" y="816266"/>
                        <a:pt x="2407968" y="875758"/>
                        <a:pt x="2327752" y="935352"/>
                      </a:cubicBezTo>
                      <a:cubicBezTo>
                        <a:pt x="2383325" y="940217"/>
                        <a:pt x="2438594" y="954102"/>
                        <a:pt x="2489502" y="973156"/>
                      </a:cubicBezTo>
                      <a:cubicBezTo>
                        <a:pt x="2519824" y="905657"/>
                        <a:pt x="2550247" y="838259"/>
                        <a:pt x="2580772" y="770760"/>
                      </a:cubicBezTo>
                      <a:close/>
                      <a:moveTo>
                        <a:pt x="3026370" y="2145265"/>
                      </a:moveTo>
                      <a:cubicBezTo>
                        <a:pt x="3025254" y="2134522"/>
                        <a:pt x="3024139" y="2123678"/>
                        <a:pt x="3023023" y="2112935"/>
                      </a:cubicBezTo>
                      <a:cubicBezTo>
                        <a:pt x="3022313" y="2106246"/>
                        <a:pt x="3021603" y="2099557"/>
                        <a:pt x="3020894" y="2092868"/>
                      </a:cubicBezTo>
                      <a:cubicBezTo>
                        <a:pt x="3020184" y="2086179"/>
                        <a:pt x="3019474" y="2079489"/>
                        <a:pt x="3018764" y="2072800"/>
                      </a:cubicBezTo>
                      <a:cubicBezTo>
                        <a:pt x="2979620" y="1696894"/>
                        <a:pt x="2940475" y="1320887"/>
                        <a:pt x="2901229" y="944980"/>
                      </a:cubicBezTo>
                      <a:lnTo>
                        <a:pt x="2640198" y="797415"/>
                      </a:lnTo>
                      <a:cubicBezTo>
                        <a:pt x="2639691" y="799645"/>
                        <a:pt x="2638880" y="801976"/>
                        <a:pt x="2637866" y="804205"/>
                      </a:cubicBezTo>
                      <a:cubicBezTo>
                        <a:pt x="2608457" y="869272"/>
                        <a:pt x="2579149" y="934339"/>
                        <a:pt x="2549740" y="999405"/>
                      </a:cubicBezTo>
                      <a:cubicBezTo>
                        <a:pt x="2637561" y="1043492"/>
                        <a:pt x="2706216" y="1107140"/>
                        <a:pt x="2753981" y="1197341"/>
                      </a:cubicBezTo>
                      <a:cubicBezTo>
                        <a:pt x="2884192" y="1443621"/>
                        <a:pt x="2847279" y="1734698"/>
                        <a:pt x="2944126" y="1991112"/>
                      </a:cubicBezTo>
                      <a:cubicBezTo>
                        <a:pt x="2952847" y="2014220"/>
                        <a:pt x="2962887" y="2036416"/>
                        <a:pt x="2973941" y="2058003"/>
                      </a:cubicBezTo>
                      <a:cubicBezTo>
                        <a:pt x="2977997" y="2065909"/>
                        <a:pt x="2982256" y="2073814"/>
                        <a:pt x="2986515" y="2081516"/>
                      </a:cubicBezTo>
                      <a:cubicBezTo>
                        <a:pt x="2991079" y="2089624"/>
                        <a:pt x="2995744" y="2097631"/>
                        <a:pt x="3000510" y="2105536"/>
                      </a:cubicBezTo>
                      <a:cubicBezTo>
                        <a:pt x="3008826" y="2119016"/>
                        <a:pt x="3017445" y="2132293"/>
                        <a:pt x="3026370" y="2145265"/>
                      </a:cubicBezTo>
                      <a:close/>
                      <a:moveTo>
                        <a:pt x="4014109" y="3205384"/>
                      </a:moveTo>
                      <a:cubicBezTo>
                        <a:pt x="3961274" y="3043528"/>
                        <a:pt x="3908439" y="2881774"/>
                        <a:pt x="3854489" y="2720324"/>
                      </a:cubicBezTo>
                      <a:cubicBezTo>
                        <a:pt x="3812403" y="2594650"/>
                        <a:pt x="3769507" y="2469179"/>
                        <a:pt x="3725393" y="2344114"/>
                      </a:cubicBezTo>
                      <a:cubicBezTo>
                        <a:pt x="3722858" y="2336817"/>
                        <a:pt x="3720221" y="2329519"/>
                        <a:pt x="3717686" y="2322222"/>
                      </a:cubicBezTo>
                      <a:cubicBezTo>
                        <a:pt x="3715049" y="2314925"/>
                        <a:pt x="3712514" y="2307628"/>
                        <a:pt x="3709979" y="2300331"/>
                      </a:cubicBezTo>
                      <a:cubicBezTo>
                        <a:pt x="3568916" y="1903445"/>
                        <a:pt x="3414468" y="1511525"/>
                        <a:pt x="3231929" y="1131869"/>
                      </a:cubicBezTo>
                      <a:lnTo>
                        <a:pt x="2936723" y="964946"/>
                      </a:lnTo>
                      <a:cubicBezTo>
                        <a:pt x="2975563" y="1338015"/>
                        <a:pt x="3014403" y="1711083"/>
                        <a:pt x="3053345" y="2084151"/>
                      </a:cubicBezTo>
                      <a:cubicBezTo>
                        <a:pt x="3054055" y="2090841"/>
                        <a:pt x="3054765" y="2097530"/>
                        <a:pt x="3055474" y="2104219"/>
                      </a:cubicBezTo>
                      <a:cubicBezTo>
                        <a:pt x="3056184" y="2110908"/>
                        <a:pt x="3056894" y="2117597"/>
                        <a:pt x="3057604" y="2124286"/>
                      </a:cubicBezTo>
                      <a:cubicBezTo>
                        <a:pt x="3060140" y="2148813"/>
                        <a:pt x="3062675" y="2173441"/>
                        <a:pt x="3065311" y="2197967"/>
                      </a:cubicBezTo>
                      <a:cubicBezTo>
                        <a:pt x="3102123" y="2245095"/>
                        <a:pt x="3142485" y="2289790"/>
                        <a:pt x="3183353" y="2334182"/>
                      </a:cubicBezTo>
                      <a:cubicBezTo>
                        <a:pt x="3274521" y="2433099"/>
                        <a:pt x="3360619" y="2534449"/>
                        <a:pt x="3430694" y="2649886"/>
                      </a:cubicBezTo>
                      <a:cubicBezTo>
                        <a:pt x="3490729" y="2748905"/>
                        <a:pt x="3551575" y="2859781"/>
                        <a:pt x="3573582" y="2974611"/>
                      </a:cubicBezTo>
                      <a:cubicBezTo>
                        <a:pt x="3587677" y="3047988"/>
                        <a:pt x="3597920" y="3134439"/>
                        <a:pt x="3568105" y="3205587"/>
                      </a:cubicBezTo>
                      <a:lnTo>
                        <a:pt x="4014109" y="3205587"/>
                      </a:lnTo>
                      <a:close/>
                      <a:moveTo>
                        <a:pt x="4647824" y="2633873"/>
                      </a:moveTo>
                      <a:lnTo>
                        <a:pt x="4642551" y="2626576"/>
                      </a:lnTo>
                      <a:lnTo>
                        <a:pt x="4624398" y="2601238"/>
                      </a:lnTo>
                      <a:lnTo>
                        <a:pt x="3800842" y="1453351"/>
                      </a:lnTo>
                      <a:lnTo>
                        <a:pt x="3282330" y="1160247"/>
                      </a:lnTo>
                      <a:cubicBezTo>
                        <a:pt x="3326241" y="1252577"/>
                        <a:pt x="3368630" y="1345717"/>
                        <a:pt x="3409398" y="1439466"/>
                      </a:cubicBezTo>
                      <a:cubicBezTo>
                        <a:pt x="3534335" y="1726286"/>
                        <a:pt x="3645482" y="2018477"/>
                        <a:pt x="3749630" y="2313303"/>
                      </a:cubicBezTo>
                      <a:cubicBezTo>
                        <a:pt x="3752165" y="2320601"/>
                        <a:pt x="3754802" y="2327898"/>
                        <a:pt x="3757337" y="2335195"/>
                      </a:cubicBezTo>
                      <a:cubicBezTo>
                        <a:pt x="3759873" y="2342492"/>
                        <a:pt x="3762408" y="2349789"/>
                        <a:pt x="3764943" y="2357087"/>
                      </a:cubicBezTo>
                      <a:cubicBezTo>
                        <a:pt x="3862095" y="2634075"/>
                        <a:pt x="3953466" y="2913091"/>
                        <a:pt x="4044532" y="3192107"/>
                      </a:cubicBezTo>
                      <a:lnTo>
                        <a:pt x="4636770" y="2644008"/>
                      </a:lnTo>
                      <a:lnTo>
                        <a:pt x="4647824" y="2633873"/>
                      </a:lnTo>
                      <a:close/>
                    </a:path>
                  </a:pathLst>
                </a:custGeom>
                <a:solidFill>
                  <a:srgbClr val="000000"/>
                </a:solidFill>
                <a:ln w="10122" cap="flat">
                  <a:noFill/>
                  <a:prstDash val="solid"/>
                  <a:miter/>
                </a:ln>
              </p:spPr>
              <p:txBody>
                <a:bodyPr rtlCol="0" anchor="ctr"/>
                <a:lstStyle/>
                <a:p>
                  <a:endParaRPr lang="en-GB" sz="1050"/>
                </a:p>
              </p:txBody>
            </p:sp>
          </p:grpSp>
          <p:sp>
            <p:nvSpPr>
              <p:cNvPr id="52" name="Picture 10">
                <a:extLst>
                  <a:ext uri="{FF2B5EF4-FFF2-40B4-BE49-F238E27FC236}">
                    <a16:creationId xmlns:a16="http://schemas.microsoft.com/office/drawing/2014/main" id="{9D2F9C13-CF43-A91C-7D33-D44FF01233C7}"/>
                  </a:ext>
                </a:extLst>
              </p:cNvPr>
              <p:cNvSpPr/>
              <p:nvPr/>
            </p:nvSpPr>
            <p:spPr>
              <a:xfrm>
                <a:off x="4919231" y="2316160"/>
                <a:ext cx="6904821" cy="2447389"/>
              </a:xfrm>
              <a:custGeom>
                <a:avLst/>
                <a:gdLst>
                  <a:gd name="connsiteX0" fmla="*/ 2464759 w 6904821"/>
                  <a:gd name="connsiteY0" fmla="*/ 52470 h 2694809"/>
                  <a:gd name="connsiteX1" fmla="*/ 2323733 w 6904821"/>
                  <a:gd name="connsiteY1" fmla="*/ 87610 h 2694809"/>
                  <a:gd name="connsiteX2" fmla="*/ 2185646 w 6904821"/>
                  <a:gd name="connsiteY2" fmla="*/ 206987 h 2694809"/>
                  <a:gd name="connsiteX3" fmla="*/ 1891382 w 6904821"/>
                  <a:gd name="connsiteY3" fmla="*/ 171184 h 2694809"/>
                  <a:gd name="connsiteX4" fmla="*/ 1839277 w 6904821"/>
                  <a:gd name="connsiteY4" fmla="*/ 72610 h 2694809"/>
                  <a:gd name="connsiteX5" fmla="*/ 1720052 w 6904821"/>
                  <a:gd name="connsiteY5" fmla="*/ 65341 h 2694809"/>
                  <a:gd name="connsiteX6" fmla="*/ 1397428 w 6904821"/>
                  <a:gd name="connsiteY6" fmla="*/ 240140 h 2694809"/>
                  <a:gd name="connsiteX7" fmla="*/ 1273906 w 6904821"/>
                  <a:gd name="connsiteY7" fmla="*/ 211646 h 2694809"/>
                  <a:gd name="connsiteX8" fmla="*/ 1224786 w 6904821"/>
                  <a:gd name="connsiteY8" fmla="*/ 82209 h 2694809"/>
                  <a:gd name="connsiteX9" fmla="*/ 1036495 w 6904821"/>
                  <a:gd name="connsiteY9" fmla="*/ 156787 h 2694809"/>
                  <a:gd name="connsiteX10" fmla="*/ 849470 w 6904821"/>
                  <a:gd name="connsiteY10" fmla="*/ 236365 h 2694809"/>
                  <a:gd name="connsiteX11" fmla="*/ 643901 w 6904821"/>
                  <a:gd name="connsiteY11" fmla="*/ 159618 h 2694809"/>
                  <a:gd name="connsiteX12" fmla="*/ 654892 w 6904821"/>
                  <a:gd name="connsiteY12" fmla="*/ 97369 h 2694809"/>
                  <a:gd name="connsiteX13" fmla="*/ 211776 w 6904821"/>
                  <a:gd name="connsiteY13" fmla="*/ 108855 h 2694809"/>
                  <a:gd name="connsiteX14" fmla="*/ 112090 w 6904821"/>
                  <a:gd name="connsiteY14" fmla="*/ 147710 h 2694809"/>
                  <a:gd name="connsiteX15" fmla="*/ 168084 w 6904821"/>
                  <a:gd name="connsiteY15" fmla="*/ 856041 h 2694809"/>
                  <a:gd name="connsiteX16" fmla="*/ 247372 w 6904821"/>
                  <a:gd name="connsiteY16" fmla="*/ 1249935 h 2694809"/>
                  <a:gd name="connsiteX17" fmla="*/ 272701 w 6904821"/>
                  <a:gd name="connsiteY17" fmla="*/ 1498790 h 2694809"/>
                  <a:gd name="connsiteX18" fmla="*/ 298029 w 6904821"/>
                  <a:gd name="connsiteY18" fmla="*/ 1577966 h 2694809"/>
                  <a:gd name="connsiteX19" fmla="*/ 317659 w 6904821"/>
                  <a:gd name="connsiteY19" fmla="*/ 1889411 h 2694809"/>
                  <a:gd name="connsiteX20" fmla="*/ 335661 w 6904821"/>
                  <a:gd name="connsiteY20" fmla="*/ 1993868 h 2694809"/>
                  <a:gd name="connsiteX21" fmla="*/ 315262 w 6904821"/>
                  <a:gd name="connsiteY21" fmla="*/ 2088507 h 2694809"/>
                  <a:gd name="connsiteX22" fmla="*/ 367774 w 6904821"/>
                  <a:gd name="connsiteY22" fmla="*/ 2453746 h 2694809"/>
                  <a:gd name="connsiteX23" fmla="*/ 400158 w 6904821"/>
                  <a:gd name="connsiteY23" fmla="*/ 2593043 h 2694809"/>
                  <a:gd name="connsiteX24" fmla="*/ 502739 w 6904821"/>
                  <a:gd name="connsiteY24" fmla="*/ 2631095 h 2694809"/>
                  <a:gd name="connsiteX25" fmla="*/ 1182904 w 6904821"/>
                  <a:gd name="connsiteY25" fmla="*/ 2634468 h 2694809"/>
                  <a:gd name="connsiteX26" fmla="*/ 1738279 w 6904821"/>
                  <a:gd name="connsiteY26" fmla="*/ 2628424 h 2694809"/>
                  <a:gd name="connsiteX27" fmla="*/ 2821441 w 6904821"/>
                  <a:gd name="connsiteY27" fmla="*/ 2613565 h 2694809"/>
                  <a:gd name="connsiteX28" fmla="*/ 3319420 w 6904821"/>
                  <a:gd name="connsiteY28" fmla="*/ 2621517 h 2694809"/>
                  <a:gd name="connsiteX29" fmla="*/ 5422556 w 6904821"/>
                  <a:gd name="connsiteY29" fmla="*/ 2583043 h 2694809"/>
                  <a:gd name="connsiteX30" fmla="*/ 6676143 w 6904821"/>
                  <a:gd name="connsiteY30" fmla="*/ 2581999 h 2694809"/>
                  <a:gd name="connsiteX31" fmla="*/ 6676822 w 6904821"/>
                  <a:gd name="connsiteY31" fmla="*/ 2457602 h 2694809"/>
                  <a:gd name="connsiteX32" fmla="*/ 6739691 w 6904821"/>
                  <a:gd name="connsiteY32" fmla="*/ 1922001 h 2694809"/>
                  <a:gd name="connsiteX33" fmla="*/ 6724494 w 6904821"/>
                  <a:gd name="connsiteY33" fmla="*/ 1651781 h 2694809"/>
                  <a:gd name="connsiteX34" fmla="*/ 6661398 w 6904821"/>
                  <a:gd name="connsiteY34" fmla="*/ 999836 h 2694809"/>
                  <a:gd name="connsiteX35" fmla="*/ 6587493 w 6904821"/>
                  <a:gd name="connsiteY35" fmla="*/ 560962 h 2694809"/>
                  <a:gd name="connsiteX36" fmla="*/ 6560220 w 6904821"/>
                  <a:gd name="connsiteY36" fmla="*/ 134236 h 2694809"/>
                  <a:gd name="connsiteX37" fmla="*/ 6531634 w 6904821"/>
                  <a:gd name="connsiteY37" fmla="*/ 31968 h 2694809"/>
                  <a:gd name="connsiteX38" fmla="*/ 5891724 w 6904821"/>
                  <a:gd name="connsiteY38" fmla="*/ 31968 h 2694809"/>
                  <a:gd name="connsiteX39" fmla="*/ 5683713 w 6904821"/>
                  <a:gd name="connsiteY39" fmla="*/ 181807 h 2694809"/>
                  <a:gd name="connsiteX40" fmla="*/ 5383433 w 6904821"/>
                  <a:gd name="connsiteY40" fmla="*/ 41124 h 2694809"/>
                  <a:gd name="connsiteX41" fmla="*/ 5262353 w 6904821"/>
                  <a:gd name="connsiteY41" fmla="*/ 53494 h 2694809"/>
                  <a:gd name="connsiteX42" fmla="*/ 5200162 w 6904821"/>
                  <a:gd name="connsiteY42" fmla="*/ 175401 h 2694809"/>
                  <a:gd name="connsiteX43" fmla="*/ 4923899 w 6904821"/>
                  <a:gd name="connsiteY43" fmla="*/ 175140 h 2694809"/>
                  <a:gd name="connsiteX44" fmla="*/ 4833485 w 6904821"/>
                  <a:gd name="connsiteY44" fmla="*/ 51044 h 2694809"/>
                  <a:gd name="connsiteX45" fmla="*/ 4698655 w 6904821"/>
                  <a:gd name="connsiteY45" fmla="*/ 45020 h 2694809"/>
                  <a:gd name="connsiteX46" fmla="*/ 4648947 w 6904821"/>
                  <a:gd name="connsiteY46" fmla="*/ 142469 h 2694809"/>
                  <a:gd name="connsiteX47" fmla="*/ 4459978 w 6904821"/>
                  <a:gd name="connsiteY47" fmla="*/ 180863 h 2694809"/>
                  <a:gd name="connsiteX48" fmla="*/ 4283039 w 6904821"/>
                  <a:gd name="connsiteY48" fmla="*/ 136626 h 2694809"/>
                  <a:gd name="connsiteX49" fmla="*/ 4246855 w 6904821"/>
                  <a:gd name="connsiteY49" fmla="*/ 44498 h 2694809"/>
                  <a:gd name="connsiteX50" fmla="*/ 4057162 w 6904821"/>
                  <a:gd name="connsiteY50" fmla="*/ 44498 h 2694809"/>
                  <a:gd name="connsiteX51" fmla="*/ 3968285 w 6904821"/>
                  <a:gd name="connsiteY51" fmla="*/ 176044 h 2694809"/>
                  <a:gd name="connsiteX52" fmla="*/ 3656788 w 6904821"/>
                  <a:gd name="connsiteY52" fmla="*/ 171787 h 2694809"/>
                  <a:gd name="connsiteX53" fmla="*/ 3630284 w 6904821"/>
                  <a:gd name="connsiteY53" fmla="*/ 49598 h 2694809"/>
                  <a:gd name="connsiteX54" fmla="*/ 3482202 w 6904821"/>
                  <a:gd name="connsiteY54" fmla="*/ 55100 h 2694809"/>
                  <a:gd name="connsiteX55" fmla="*/ 3337602 w 6904821"/>
                  <a:gd name="connsiteY55" fmla="*/ 200180 h 2694809"/>
                  <a:gd name="connsiteX56" fmla="*/ 3157181 w 6904821"/>
                  <a:gd name="connsiteY56" fmla="*/ 190441 h 2694809"/>
                  <a:gd name="connsiteX57" fmla="*/ 3016064 w 6904821"/>
                  <a:gd name="connsiteY57" fmla="*/ 49277 h 2694809"/>
                  <a:gd name="connsiteX58" fmla="*/ 2920132 w 6904821"/>
                  <a:gd name="connsiteY58" fmla="*/ 104437 h 2694809"/>
                  <a:gd name="connsiteX59" fmla="*/ 2603886 w 6904821"/>
                  <a:gd name="connsiteY59" fmla="*/ 208051 h 2694809"/>
                  <a:gd name="connsiteX60" fmla="*/ 2452864 w 6904821"/>
                  <a:gd name="connsiteY60" fmla="*/ 95100 h 2694809"/>
                  <a:gd name="connsiteX61" fmla="*/ 2464759 w 6904821"/>
                  <a:gd name="connsiteY61" fmla="*/ 52470 h 2694809"/>
                  <a:gd name="connsiteX62" fmla="*/ 1403579 w 6904821"/>
                  <a:gd name="connsiteY62" fmla="*/ 40100 h 2694809"/>
                  <a:gd name="connsiteX63" fmla="*/ 1435964 w 6904821"/>
                  <a:gd name="connsiteY63" fmla="*/ 190903 h 2694809"/>
                  <a:gd name="connsiteX64" fmla="*/ 1614712 w 6904821"/>
                  <a:gd name="connsiteY64" fmla="*/ 167851 h 2694809"/>
                  <a:gd name="connsiteX65" fmla="*/ 1584317 w 6904821"/>
                  <a:gd name="connsiteY65" fmla="*/ 54377 h 2694809"/>
                  <a:gd name="connsiteX66" fmla="*/ 1997536 w 6904821"/>
                  <a:gd name="connsiteY66" fmla="*/ 65502 h 2694809"/>
                  <a:gd name="connsiteX67" fmla="*/ 2020060 w 6904821"/>
                  <a:gd name="connsiteY67" fmla="*/ 169317 h 2694809"/>
                  <a:gd name="connsiteX68" fmla="*/ 2224001 w 6904821"/>
                  <a:gd name="connsiteY68" fmla="*/ 144598 h 2694809"/>
                  <a:gd name="connsiteX69" fmla="*/ 2164886 w 6904821"/>
                  <a:gd name="connsiteY69" fmla="*/ 62269 h 2694809"/>
                  <a:gd name="connsiteX70" fmla="*/ 2550379 w 6904821"/>
                  <a:gd name="connsiteY70" fmla="*/ 28855 h 2694809"/>
                  <a:gd name="connsiteX71" fmla="*/ 2564174 w 6904821"/>
                  <a:gd name="connsiteY71" fmla="*/ 149618 h 2694809"/>
                  <a:gd name="connsiteX72" fmla="*/ 2752511 w 6904821"/>
                  <a:gd name="connsiteY72" fmla="*/ 159979 h 2694809"/>
                  <a:gd name="connsiteX73" fmla="*/ 2766713 w 6904821"/>
                  <a:gd name="connsiteY73" fmla="*/ 25241 h 2694809"/>
                  <a:gd name="connsiteX74" fmla="*/ 3205350 w 6904821"/>
                  <a:gd name="connsiteY74" fmla="*/ 32932 h 2694809"/>
                  <a:gd name="connsiteX75" fmla="*/ 3171112 w 6904821"/>
                  <a:gd name="connsiteY75" fmla="*/ 147228 h 2694809"/>
                  <a:gd name="connsiteX76" fmla="*/ 3340271 w 6904821"/>
                  <a:gd name="connsiteY76" fmla="*/ 153353 h 2694809"/>
                  <a:gd name="connsiteX77" fmla="*/ 3328601 w 6904821"/>
                  <a:gd name="connsiteY77" fmla="*/ 20622 h 2694809"/>
                  <a:gd name="connsiteX78" fmla="*/ 3743765 w 6904821"/>
                  <a:gd name="connsiteY78" fmla="*/ 20622 h 2694809"/>
                  <a:gd name="connsiteX79" fmla="*/ 3746207 w 6904821"/>
                  <a:gd name="connsiteY79" fmla="*/ 141345 h 2694809"/>
                  <a:gd name="connsiteX80" fmla="*/ 3951550 w 6904821"/>
                  <a:gd name="connsiteY80" fmla="*/ 132791 h 2694809"/>
                  <a:gd name="connsiteX81" fmla="*/ 3923870 w 6904821"/>
                  <a:gd name="connsiteY81" fmla="*/ 10462 h 2694809"/>
                  <a:gd name="connsiteX82" fmla="*/ 4383223 w 6904821"/>
                  <a:gd name="connsiteY82" fmla="*/ 10462 h 2694809"/>
                  <a:gd name="connsiteX83" fmla="*/ 4406833 w 6904821"/>
                  <a:gd name="connsiteY83" fmla="*/ 133955 h 2694809"/>
                  <a:gd name="connsiteX84" fmla="*/ 4562287 w 6904821"/>
                  <a:gd name="connsiteY84" fmla="*/ 130602 h 2694809"/>
                  <a:gd name="connsiteX85" fmla="*/ 4540396 w 6904821"/>
                  <a:gd name="connsiteY85" fmla="*/ 23293 h 2694809"/>
                  <a:gd name="connsiteX86" fmla="*/ 4976275 w 6904821"/>
                  <a:gd name="connsiteY86" fmla="*/ 13213 h 2694809"/>
                  <a:gd name="connsiteX87" fmla="*/ 4981702 w 6904821"/>
                  <a:gd name="connsiteY87" fmla="*/ 147088 h 2694809"/>
                  <a:gd name="connsiteX88" fmla="*/ 5146700 w 6904821"/>
                  <a:gd name="connsiteY88" fmla="*/ 141405 h 2694809"/>
                  <a:gd name="connsiteX89" fmla="*/ 5098305 w 6904821"/>
                  <a:gd name="connsiteY89" fmla="*/ 26185 h 2694809"/>
                  <a:gd name="connsiteX90" fmla="*/ 5122095 w 6904821"/>
                  <a:gd name="connsiteY90" fmla="*/ 17651 h 2694809"/>
                  <a:gd name="connsiteX91" fmla="*/ 5481129 w 6904821"/>
                  <a:gd name="connsiteY91" fmla="*/ 17651 h 2694809"/>
                  <a:gd name="connsiteX92" fmla="*/ 5574664 w 6904821"/>
                  <a:gd name="connsiteY92" fmla="*/ 136385 h 2694809"/>
                  <a:gd name="connsiteX93" fmla="*/ 5794028 w 6904821"/>
                  <a:gd name="connsiteY93" fmla="*/ 98253 h 2694809"/>
                  <a:gd name="connsiteX94" fmla="*/ 5719670 w 6904821"/>
                  <a:gd name="connsiteY94" fmla="*/ 0 h 2694809"/>
                  <a:gd name="connsiteX95" fmla="*/ 6643261 w 6904821"/>
                  <a:gd name="connsiteY95" fmla="*/ 0 h 2694809"/>
                  <a:gd name="connsiteX96" fmla="*/ 6672299 w 6904821"/>
                  <a:gd name="connsiteY96" fmla="*/ 249075 h 2694809"/>
                  <a:gd name="connsiteX97" fmla="*/ 6697266 w 6904821"/>
                  <a:gd name="connsiteY97" fmla="*/ 560239 h 2694809"/>
                  <a:gd name="connsiteX98" fmla="*/ 6763075 w 6904821"/>
                  <a:gd name="connsiteY98" fmla="*/ 1071342 h 2694809"/>
                  <a:gd name="connsiteX99" fmla="*/ 6833000 w 6904821"/>
                  <a:gd name="connsiteY99" fmla="*/ 1991218 h 2694809"/>
                  <a:gd name="connsiteX100" fmla="*/ 6877823 w 6904821"/>
                  <a:gd name="connsiteY100" fmla="*/ 2554509 h 2694809"/>
                  <a:gd name="connsiteX101" fmla="*/ 6904237 w 6904821"/>
                  <a:gd name="connsiteY101" fmla="*/ 2628143 h 2694809"/>
                  <a:gd name="connsiteX102" fmla="*/ 6892522 w 6904821"/>
                  <a:gd name="connsiteY102" fmla="*/ 2677159 h 2694809"/>
                  <a:gd name="connsiteX103" fmla="*/ 6788449 w 6904821"/>
                  <a:gd name="connsiteY103" fmla="*/ 2647681 h 2694809"/>
                  <a:gd name="connsiteX104" fmla="*/ 6721644 w 6904821"/>
                  <a:gd name="connsiteY104" fmla="*/ 2694810 h 2694809"/>
                  <a:gd name="connsiteX105" fmla="*/ 6668952 w 6904821"/>
                  <a:gd name="connsiteY105" fmla="*/ 2648444 h 2694809"/>
                  <a:gd name="connsiteX106" fmla="*/ 4971345 w 6904821"/>
                  <a:gd name="connsiteY106" fmla="*/ 2670272 h 2694809"/>
                  <a:gd name="connsiteX107" fmla="*/ 4043728 w 6904821"/>
                  <a:gd name="connsiteY107" fmla="*/ 2677561 h 2694809"/>
                  <a:gd name="connsiteX108" fmla="*/ 3264420 w 6904821"/>
                  <a:gd name="connsiteY108" fmla="*/ 2662922 h 2694809"/>
                  <a:gd name="connsiteX109" fmla="*/ 2479187 w 6904821"/>
                  <a:gd name="connsiteY109" fmla="*/ 2683866 h 2694809"/>
                  <a:gd name="connsiteX110" fmla="*/ 1824532 w 6904821"/>
                  <a:gd name="connsiteY110" fmla="*/ 2690753 h 2694809"/>
                  <a:gd name="connsiteX111" fmla="*/ 956212 w 6904821"/>
                  <a:gd name="connsiteY111" fmla="*/ 2690412 h 2694809"/>
                  <a:gd name="connsiteX112" fmla="*/ 439101 w 6904821"/>
                  <a:gd name="connsiteY112" fmla="*/ 2686055 h 2694809"/>
                  <a:gd name="connsiteX113" fmla="*/ 301331 w 6904821"/>
                  <a:gd name="connsiteY113" fmla="*/ 2594770 h 2694809"/>
                  <a:gd name="connsiteX114" fmla="*/ 207479 w 6904821"/>
                  <a:gd name="connsiteY114" fmla="*/ 2150675 h 2694809"/>
                  <a:gd name="connsiteX115" fmla="*/ 184865 w 6904821"/>
                  <a:gd name="connsiteY115" fmla="*/ 1721299 h 2694809"/>
                  <a:gd name="connsiteX116" fmla="*/ 145741 w 6904821"/>
                  <a:gd name="connsiteY116" fmla="*/ 1465657 h 2694809"/>
                  <a:gd name="connsiteX117" fmla="*/ 154154 w 6904821"/>
                  <a:gd name="connsiteY117" fmla="*/ 1277445 h 2694809"/>
                  <a:gd name="connsiteX118" fmla="*/ 88480 w 6904821"/>
                  <a:gd name="connsiteY118" fmla="*/ 998350 h 2694809"/>
                  <a:gd name="connsiteX119" fmla="*/ 78982 w 6904821"/>
                  <a:gd name="connsiteY119" fmla="*/ 923189 h 2694809"/>
                  <a:gd name="connsiteX120" fmla="*/ 9283 w 6904821"/>
                  <a:gd name="connsiteY120" fmla="*/ 550359 h 2694809"/>
                  <a:gd name="connsiteX121" fmla="*/ 1006 w 6904821"/>
                  <a:gd name="connsiteY121" fmla="*/ 114578 h 2694809"/>
                  <a:gd name="connsiteX122" fmla="*/ 105803 w 6904821"/>
                  <a:gd name="connsiteY122" fmla="*/ 59417 h 2694809"/>
                  <a:gd name="connsiteX123" fmla="*/ 732551 w 6904821"/>
                  <a:gd name="connsiteY123" fmla="*/ 52048 h 2694809"/>
                  <a:gd name="connsiteX124" fmla="*/ 798089 w 6904821"/>
                  <a:gd name="connsiteY124" fmla="*/ 71365 h 2694809"/>
                  <a:gd name="connsiteX125" fmla="*/ 776424 w 6904821"/>
                  <a:gd name="connsiteY125" fmla="*/ 103453 h 2694809"/>
                  <a:gd name="connsiteX126" fmla="*/ 756342 w 6904821"/>
                  <a:gd name="connsiteY126" fmla="*/ 181485 h 2694809"/>
                  <a:gd name="connsiteX127" fmla="*/ 877286 w 6904821"/>
                  <a:gd name="connsiteY127" fmla="*/ 192489 h 2694809"/>
                  <a:gd name="connsiteX128" fmla="*/ 967881 w 6904821"/>
                  <a:gd name="connsiteY128" fmla="*/ 122208 h 2694809"/>
                  <a:gd name="connsiteX129" fmla="*/ 1079463 w 6904821"/>
                  <a:gd name="connsiteY129" fmla="*/ 56265 h 2694809"/>
                  <a:gd name="connsiteX130" fmla="*/ 1403579 w 6904821"/>
                  <a:gd name="connsiteY130" fmla="*/ 40100 h 26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6904821" h="2694809">
                    <a:moveTo>
                      <a:pt x="2464759" y="52470"/>
                    </a:moveTo>
                    <a:cubicBezTo>
                      <a:pt x="2399266" y="57831"/>
                      <a:pt x="2306591" y="26325"/>
                      <a:pt x="2323733" y="87610"/>
                    </a:cubicBezTo>
                    <a:cubicBezTo>
                      <a:pt x="2338387" y="139779"/>
                      <a:pt x="2282257" y="188574"/>
                      <a:pt x="2185646" y="206987"/>
                    </a:cubicBezTo>
                    <a:cubicBezTo>
                      <a:pt x="2096318" y="224015"/>
                      <a:pt x="1941315" y="209959"/>
                      <a:pt x="1891382" y="171184"/>
                    </a:cubicBezTo>
                    <a:cubicBezTo>
                      <a:pt x="1856374" y="143995"/>
                      <a:pt x="1856419" y="107911"/>
                      <a:pt x="1839277" y="72610"/>
                    </a:cubicBezTo>
                    <a:cubicBezTo>
                      <a:pt x="1807481" y="70662"/>
                      <a:pt x="1765327" y="68092"/>
                      <a:pt x="1720052" y="65341"/>
                    </a:cubicBezTo>
                    <a:cubicBezTo>
                      <a:pt x="1792510" y="213875"/>
                      <a:pt x="1681878" y="242108"/>
                      <a:pt x="1397428" y="240140"/>
                    </a:cubicBezTo>
                    <a:cubicBezTo>
                      <a:pt x="1354189" y="239838"/>
                      <a:pt x="1284218" y="225963"/>
                      <a:pt x="1273906" y="211646"/>
                    </a:cubicBezTo>
                    <a:cubicBezTo>
                      <a:pt x="1244642" y="171124"/>
                      <a:pt x="1239938" y="127108"/>
                      <a:pt x="1224786" y="82209"/>
                    </a:cubicBezTo>
                    <a:cubicBezTo>
                      <a:pt x="1134689" y="88172"/>
                      <a:pt x="1046174" y="92530"/>
                      <a:pt x="1036495" y="156787"/>
                    </a:cubicBezTo>
                    <a:cubicBezTo>
                      <a:pt x="1030389" y="197148"/>
                      <a:pt x="959424" y="233995"/>
                      <a:pt x="849470" y="236365"/>
                    </a:cubicBezTo>
                    <a:cubicBezTo>
                      <a:pt x="731692" y="238915"/>
                      <a:pt x="663757" y="213112"/>
                      <a:pt x="643901" y="159618"/>
                    </a:cubicBezTo>
                    <a:cubicBezTo>
                      <a:pt x="636981" y="141104"/>
                      <a:pt x="650007" y="121124"/>
                      <a:pt x="654892" y="97369"/>
                    </a:cubicBezTo>
                    <a:cubicBezTo>
                      <a:pt x="503508" y="101907"/>
                      <a:pt x="357280" y="110722"/>
                      <a:pt x="211776" y="108855"/>
                    </a:cubicBezTo>
                    <a:cubicBezTo>
                      <a:pt x="133710" y="107871"/>
                      <a:pt x="109557" y="114959"/>
                      <a:pt x="112090" y="147710"/>
                    </a:cubicBezTo>
                    <a:cubicBezTo>
                      <a:pt x="130634" y="383834"/>
                      <a:pt x="142032" y="620098"/>
                      <a:pt x="168084" y="856041"/>
                    </a:cubicBezTo>
                    <a:cubicBezTo>
                      <a:pt x="182648" y="987587"/>
                      <a:pt x="224441" y="1118510"/>
                      <a:pt x="247372" y="1249935"/>
                    </a:cubicBezTo>
                    <a:cubicBezTo>
                      <a:pt x="261800" y="1332686"/>
                      <a:pt x="262479" y="1415878"/>
                      <a:pt x="272701" y="1498790"/>
                    </a:cubicBezTo>
                    <a:cubicBezTo>
                      <a:pt x="275957" y="1525316"/>
                      <a:pt x="295813" y="1551480"/>
                      <a:pt x="298029" y="1577966"/>
                    </a:cubicBezTo>
                    <a:cubicBezTo>
                      <a:pt x="306533" y="1681761"/>
                      <a:pt x="309834" y="1785636"/>
                      <a:pt x="317659" y="1889411"/>
                    </a:cubicBezTo>
                    <a:cubicBezTo>
                      <a:pt x="320282" y="1924290"/>
                      <a:pt x="335977" y="1959049"/>
                      <a:pt x="335661" y="1993868"/>
                    </a:cubicBezTo>
                    <a:cubicBezTo>
                      <a:pt x="335389" y="2025434"/>
                      <a:pt x="311734" y="2057201"/>
                      <a:pt x="315262" y="2088507"/>
                    </a:cubicBezTo>
                    <a:cubicBezTo>
                      <a:pt x="328921" y="2210333"/>
                      <a:pt x="348189" y="2332060"/>
                      <a:pt x="367774" y="2453746"/>
                    </a:cubicBezTo>
                    <a:cubicBezTo>
                      <a:pt x="375237" y="2500272"/>
                      <a:pt x="389393" y="2546597"/>
                      <a:pt x="400158" y="2593043"/>
                    </a:cubicBezTo>
                    <a:cubicBezTo>
                      <a:pt x="406581" y="2620713"/>
                      <a:pt x="432769" y="2631456"/>
                      <a:pt x="502739" y="2631095"/>
                    </a:cubicBezTo>
                    <a:cubicBezTo>
                      <a:pt x="729385" y="2629890"/>
                      <a:pt x="956167" y="2634569"/>
                      <a:pt x="1182904" y="2634468"/>
                    </a:cubicBezTo>
                    <a:cubicBezTo>
                      <a:pt x="1368029" y="2634348"/>
                      <a:pt x="1553154" y="2630974"/>
                      <a:pt x="1738279" y="2628424"/>
                    </a:cubicBezTo>
                    <a:cubicBezTo>
                      <a:pt x="2099348" y="2623444"/>
                      <a:pt x="2460327" y="2616336"/>
                      <a:pt x="2821441" y="2613565"/>
                    </a:cubicBezTo>
                    <a:cubicBezTo>
                      <a:pt x="2987298" y="2612300"/>
                      <a:pt x="3153879" y="2624228"/>
                      <a:pt x="3319420" y="2621517"/>
                    </a:cubicBezTo>
                    <a:cubicBezTo>
                      <a:pt x="4020616" y="2610111"/>
                      <a:pt x="4721315" y="2592702"/>
                      <a:pt x="5422556" y="2583043"/>
                    </a:cubicBezTo>
                    <a:cubicBezTo>
                      <a:pt x="5837132" y="2577340"/>
                      <a:pt x="6252431" y="2581999"/>
                      <a:pt x="6676143" y="2581999"/>
                    </a:cubicBezTo>
                    <a:cubicBezTo>
                      <a:pt x="6676143" y="2539489"/>
                      <a:pt x="6672163" y="2498445"/>
                      <a:pt x="6676822" y="2457602"/>
                    </a:cubicBezTo>
                    <a:cubicBezTo>
                      <a:pt x="6697175" y="2279048"/>
                      <a:pt x="6725398" y="2100635"/>
                      <a:pt x="6739691" y="1922001"/>
                    </a:cubicBezTo>
                    <a:cubicBezTo>
                      <a:pt x="6746928" y="1832122"/>
                      <a:pt x="6732545" y="1741821"/>
                      <a:pt x="6724494" y="1651781"/>
                    </a:cubicBezTo>
                    <a:cubicBezTo>
                      <a:pt x="6705045" y="1434433"/>
                      <a:pt x="6687903" y="1217024"/>
                      <a:pt x="6661398" y="999836"/>
                    </a:cubicBezTo>
                    <a:cubicBezTo>
                      <a:pt x="6643533" y="853370"/>
                      <a:pt x="6604771" y="707427"/>
                      <a:pt x="6587493" y="560962"/>
                    </a:cubicBezTo>
                    <a:cubicBezTo>
                      <a:pt x="6570713" y="418894"/>
                      <a:pt x="6571075" y="276465"/>
                      <a:pt x="6560220" y="134236"/>
                    </a:cubicBezTo>
                    <a:cubicBezTo>
                      <a:pt x="6557461" y="98313"/>
                      <a:pt x="6540545" y="62610"/>
                      <a:pt x="6531634" y="31968"/>
                    </a:cubicBezTo>
                    <a:cubicBezTo>
                      <a:pt x="6309918" y="31968"/>
                      <a:pt x="6101635" y="31968"/>
                      <a:pt x="5891724" y="31968"/>
                    </a:cubicBezTo>
                    <a:cubicBezTo>
                      <a:pt x="5930938" y="102309"/>
                      <a:pt x="5833197" y="170682"/>
                      <a:pt x="5683713" y="181807"/>
                    </a:cubicBezTo>
                    <a:cubicBezTo>
                      <a:pt x="5506639" y="194999"/>
                      <a:pt x="5405776" y="149377"/>
                      <a:pt x="5383433" y="41124"/>
                    </a:cubicBezTo>
                    <a:cubicBezTo>
                      <a:pt x="5344445" y="45100"/>
                      <a:pt x="5307085" y="48915"/>
                      <a:pt x="5262353" y="53494"/>
                    </a:cubicBezTo>
                    <a:cubicBezTo>
                      <a:pt x="5304326" y="104337"/>
                      <a:pt x="5312874" y="155501"/>
                      <a:pt x="5200162" y="175401"/>
                    </a:cubicBezTo>
                    <a:cubicBezTo>
                      <a:pt x="5118975" y="189758"/>
                      <a:pt x="5001151" y="191124"/>
                      <a:pt x="4923899" y="175140"/>
                    </a:cubicBezTo>
                    <a:cubicBezTo>
                      <a:pt x="4824529" y="154598"/>
                      <a:pt x="4782556" y="105763"/>
                      <a:pt x="4833485" y="51044"/>
                    </a:cubicBezTo>
                    <a:cubicBezTo>
                      <a:pt x="4781878" y="48735"/>
                      <a:pt x="4741759" y="46948"/>
                      <a:pt x="4698655" y="45020"/>
                    </a:cubicBezTo>
                    <a:cubicBezTo>
                      <a:pt x="4683005" y="80361"/>
                      <a:pt x="4688930" y="119176"/>
                      <a:pt x="4648947" y="142469"/>
                    </a:cubicBezTo>
                    <a:cubicBezTo>
                      <a:pt x="4610728" y="164718"/>
                      <a:pt x="4524023" y="181706"/>
                      <a:pt x="4459978" y="180863"/>
                    </a:cubicBezTo>
                    <a:cubicBezTo>
                      <a:pt x="4398194" y="180080"/>
                      <a:pt x="4316916" y="159678"/>
                      <a:pt x="4283039" y="136626"/>
                    </a:cubicBezTo>
                    <a:cubicBezTo>
                      <a:pt x="4246991" y="112108"/>
                      <a:pt x="4256534" y="74397"/>
                      <a:pt x="4246855" y="44498"/>
                    </a:cubicBezTo>
                    <a:cubicBezTo>
                      <a:pt x="4192987" y="44498"/>
                      <a:pt x="4131791" y="44498"/>
                      <a:pt x="4057162" y="44498"/>
                    </a:cubicBezTo>
                    <a:cubicBezTo>
                      <a:pt x="4095471" y="100281"/>
                      <a:pt x="4101713" y="149277"/>
                      <a:pt x="3968285" y="176044"/>
                    </a:cubicBezTo>
                    <a:cubicBezTo>
                      <a:pt x="3862855" y="197208"/>
                      <a:pt x="3757063" y="202108"/>
                      <a:pt x="3656788" y="171787"/>
                    </a:cubicBezTo>
                    <a:cubicBezTo>
                      <a:pt x="3549096" y="139216"/>
                      <a:pt x="3598532" y="95602"/>
                      <a:pt x="3630284" y="49598"/>
                    </a:cubicBezTo>
                    <a:cubicBezTo>
                      <a:pt x="3574696" y="51666"/>
                      <a:pt x="3528698" y="53373"/>
                      <a:pt x="3482202" y="55100"/>
                    </a:cubicBezTo>
                    <a:cubicBezTo>
                      <a:pt x="3503776" y="129578"/>
                      <a:pt x="3437695" y="196003"/>
                      <a:pt x="3337602" y="200180"/>
                    </a:cubicBezTo>
                    <a:cubicBezTo>
                      <a:pt x="3276452" y="202750"/>
                      <a:pt x="3180565" y="205381"/>
                      <a:pt x="3157181" y="190441"/>
                    </a:cubicBezTo>
                    <a:cubicBezTo>
                      <a:pt x="3096166" y="151526"/>
                      <a:pt x="3066586" y="102931"/>
                      <a:pt x="3016064" y="49277"/>
                    </a:cubicBezTo>
                    <a:cubicBezTo>
                      <a:pt x="2948762" y="41747"/>
                      <a:pt x="2919996" y="58574"/>
                      <a:pt x="2920132" y="104437"/>
                    </a:cubicBezTo>
                    <a:cubicBezTo>
                      <a:pt x="2920358" y="178774"/>
                      <a:pt x="2795750" y="216385"/>
                      <a:pt x="2603886" y="208051"/>
                    </a:cubicBezTo>
                    <a:cubicBezTo>
                      <a:pt x="2534232" y="205019"/>
                      <a:pt x="2448024" y="140943"/>
                      <a:pt x="2452864" y="95100"/>
                    </a:cubicBezTo>
                    <a:cubicBezTo>
                      <a:pt x="2454085" y="83815"/>
                      <a:pt x="2458970" y="72590"/>
                      <a:pt x="2464759" y="52470"/>
                    </a:cubicBezTo>
                    <a:close/>
                    <a:moveTo>
                      <a:pt x="1403579" y="40100"/>
                    </a:moveTo>
                    <a:cubicBezTo>
                      <a:pt x="1331528" y="136124"/>
                      <a:pt x="1338810" y="168212"/>
                      <a:pt x="1435964" y="190903"/>
                    </a:cubicBezTo>
                    <a:cubicBezTo>
                      <a:pt x="1511045" y="208433"/>
                      <a:pt x="1566271" y="191084"/>
                      <a:pt x="1614712" y="167851"/>
                    </a:cubicBezTo>
                    <a:cubicBezTo>
                      <a:pt x="1683099" y="135040"/>
                      <a:pt x="1675546" y="109959"/>
                      <a:pt x="1584317" y="54377"/>
                    </a:cubicBezTo>
                    <a:cubicBezTo>
                      <a:pt x="1710463" y="24136"/>
                      <a:pt x="1915987" y="29659"/>
                      <a:pt x="1997536" y="65502"/>
                    </a:cubicBezTo>
                    <a:cubicBezTo>
                      <a:pt x="1921369" y="117429"/>
                      <a:pt x="1927385" y="145281"/>
                      <a:pt x="2020060" y="169317"/>
                    </a:cubicBezTo>
                    <a:cubicBezTo>
                      <a:pt x="2088629" y="187128"/>
                      <a:pt x="2183702" y="176606"/>
                      <a:pt x="2224001" y="144598"/>
                    </a:cubicBezTo>
                    <a:cubicBezTo>
                      <a:pt x="2269095" y="108815"/>
                      <a:pt x="2263894" y="77992"/>
                      <a:pt x="2164886" y="62269"/>
                    </a:cubicBezTo>
                    <a:cubicBezTo>
                      <a:pt x="2200889" y="17369"/>
                      <a:pt x="2458201" y="3253"/>
                      <a:pt x="2550379" y="28855"/>
                    </a:cubicBezTo>
                    <a:cubicBezTo>
                      <a:pt x="2552188" y="76104"/>
                      <a:pt x="2535182" y="116867"/>
                      <a:pt x="2564174" y="149618"/>
                    </a:cubicBezTo>
                    <a:cubicBezTo>
                      <a:pt x="2575888" y="162831"/>
                      <a:pt x="2700134" y="170361"/>
                      <a:pt x="2752511" y="159979"/>
                    </a:cubicBezTo>
                    <a:cubicBezTo>
                      <a:pt x="2924022" y="125963"/>
                      <a:pt x="2765989" y="72711"/>
                      <a:pt x="2766713" y="25241"/>
                    </a:cubicBezTo>
                    <a:cubicBezTo>
                      <a:pt x="2916106" y="22811"/>
                      <a:pt x="3058082" y="-7309"/>
                      <a:pt x="3205350" y="32932"/>
                    </a:cubicBezTo>
                    <a:cubicBezTo>
                      <a:pt x="3153517" y="70100"/>
                      <a:pt x="3070973" y="109136"/>
                      <a:pt x="3171112" y="147228"/>
                    </a:cubicBezTo>
                    <a:cubicBezTo>
                      <a:pt x="3207295" y="160983"/>
                      <a:pt x="3301961" y="164718"/>
                      <a:pt x="3340271" y="153353"/>
                    </a:cubicBezTo>
                    <a:cubicBezTo>
                      <a:pt x="3462934" y="116887"/>
                      <a:pt x="3393144" y="70201"/>
                      <a:pt x="3328601" y="20622"/>
                    </a:cubicBezTo>
                    <a:cubicBezTo>
                      <a:pt x="3478221" y="20622"/>
                      <a:pt x="3609252" y="20622"/>
                      <a:pt x="3743765" y="20622"/>
                    </a:cubicBezTo>
                    <a:cubicBezTo>
                      <a:pt x="3751273" y="66345"/>
                      <a:pt x="3588175" y="110140"/>
                      <a:pt x="3746207" y="141345"/>
                    </a:cubicBezTo>
                    <a:cubicBezTo>
                      <a:pt x="3802609" y="152489"/>
                      <a:pt x="3902476" y="148654"/>
                      <a:pt x="3951550" y="132791"/>
                    </a:cubicBezTo>
                    <a:cubicBezTo>
                      <a:pt x="4053860" y="99658"/>
                      <a:pt x="3994111" y="56225"/>
                      <a:pt x="3923870" y="10462"/>
                    </a:cubicBezTo>
                    <a:cubicBezTo>
                      <a:pt x="4088958" y="10462"/>
                      <a:pt x="4232336" y="10462"/>
                      <a:pt x="4383223" y="10462"/>
                    </a:cubicBezTo>
                    <a:cubicBezTo>
                      <a:pt x="4363322" y="56727"/>
                      <a:pt x="4254997" y="104618"/>
                      <a:pt x="4406833" y="133955"/>
                    </a:cubicBezTo>
                    <a:cubicBezTo>
                      <a:pt x="4450841" y="142469"/>
                      <a:pt x="4528953" y="142610"/>
                      <a:pt x="4562287" y="130602"/>
                    </a:cubicBezTo>
                    <a:cubicBezTo>
                      <a:pt x="4657632" y="96305"/>
                      <a:pt x="4575630" y="59217"/>
                      <a:pt x="4540396" y="23293"/>
                    </a:cubicBezTo>
                    <a:cubicBezTo>
                      <a:pt x="4682824" y="-21225"/>
                      <a:pt x="4824484" y="20823"/>
                      <a:pt x="4976275" y="13213"/>
                    </a:cubicBezTo>
                    <a:cubicBezTo>
                      <a:pt x="4955605" y="62128"/>
                      <a:pt x="4822449" y="111767"/>
                      <a:pt x="4981702" y="147088"/>
                    </a:cubicBezTo>
                    <a:cubicBezTo>
                      <a:pt x="5025666" y="156827"/>
                      <a:pt x="5115130" y="154959"/>
                      <a:pt x="5146700" y="141405"/>
                    </a:cubicBezTo>
                    <a:cubicBezTo>
                      <a:pt x="5235396" y="103353"/>
                      <a:pt x="5201383" y="61245"/>
                      <a:pt x="5098305" y="26185"/>
                    </a:cubicBezTo>
                    <a:cubicBezTo>
                      <a:pt x="5106220" y="23353"/>
                      <a:pt x="5114180" y="20502"/>
                      <a:pt x="5122095" y="17651"/>
                    </a:cubicBezTo>
                    <a:cubicBezTo>
                      <a:pt x="5250684" y="17651"/>
                      <a:pt x="5379226" y="17651"/>
                      <a:pt x="5481129" y="17651"/>
                    </a:cubicBezTo>
                    <a:cubicBezTo>
                      <a:pt x="5511116" y="60100"/>
                      <a:pt x="5513740" y="113634"/>
                      <a:pt x="5574664" y="136385"/>
                    </a:cubicBezTo>
                    <a:cubicBezTo>
                      <a:pt x="5637805" y="159959"/>
                      <a:pt x="5733737" y="128494"/>
                      <a:pt x="5794028" y="98253"/>
                    </a:cubicBezTo>
                    <a:cubicBezTo>
                      <a:pt x="5871823" y="59197"/>
                      <a:pt x="5797873" y="35401"/>
                      <a:pt x="5719670" y="0"/>
                    </a:cubicBezTo>
                    <a:cubicBezTo>
                      <a:pt x="6045053" y="0"/>
                      <a:pt x="6341896" y="0"/>
                      <a:pt x="6643261" y="0"/>
                    </a:cubicBezTo>
                    <a:cubicBezTo>
                      <a:pt x="6652714" y="79759"/>
                      <a:pt x="6664384" y="164377"/>
                      <a:pt x="6672299" y="249075"/>
                    </a:cubicBezTo>
                    <a:cubicBezTo>
                      <a:pt x="6682023" y="352770"/>
                      <a:pt x="6685234" y="456605"/>
                      <a:pt x="6697266" y="560239"/>
                    </a:cubicBezTo>
                    <a:cubicBezTo>
                      <a:pt x="6717076" y="730640"/>
                      <a:pt x="6747787" y="900860"/>
                      <a:pt x="6763075" y="1071342"/>
                    </a:cubicBezTo>
                    <a:cubicBezTo>
                      <a:pt x="6790574" y="1377887"/>
                      <a:pt x="6809842" y="1684592"/>
                      <a:pt x="6833000" y="1991218"/>
                    </a:cubicBezTo>
                    <a:cubicBezTo>
                      <a:pt x="6847157" y="2178988"/>
                      <a:pt x="6861359" y="2366779"/>
                      <a:pt x="6877823" y="2554509"/>
                    </a:cubicBezTo>
                    <a:cubicBezTo>
                      <a:pt x="6879994" y="2579167"/>
                      <a:pt x="6898900" y="2603465"/>
                      <a:pt x="6904237" y="2628143"/>
                    </a:cubicBezTo>
                    <a:cubicBezTo>
                      <a:pt x="6907222" y="2641798"/>
                      <a:pt x="6898086" y="2655954"/>
                      <a:pt x="6892522" y="2677159"/>
                    </a:cubicBezTo>
                    <a:cubicBezTo>
                      <a:pt x="6845438" y="2663826"/>
                      <a:pt x="6818888" y="2656316"/>
                      <a:pt x="6788449" y="2647681"/>
                    </a:cubicBezTo>
                    <a:cubicBezTo>
                      <a:pt x="6767236" y="2662641"/>
                      <a:pt x="6748918" y="2675573"/>
                      <a:pt x="6721644" y="2694810"/>
                    </a:cubicBezTo>
                    <a:cubicBezTo>
                      <a:pt x="6699210" y="2675051"/>
                      <a:pt x="6683606" y="2661356"/>
                      <a:pt x="6668952" y="2648444"/>
                    </a:cubicBezTo>
                    <a:cubicBezTo>
                      <a:pt x="6101771" y="2655794"/>
                      <a:pt x="5536626" y="2663565"/>
                      <a:pt x="4971345" y="2670272"/>
                    </a:cubicBezTo>
                    <a:cubicBezTo>
                      <a:pt x="4662200" y="2673946"/>
                      <a:pt x="4352874" y="2678866"/>
                      <a:pt x="4043728" y="2677561"/>
                    </a:cubicBezTo>
                    <a:cubicBezTo>
                      <a:pt x="3783838" y="2676456"/>
                      <a:pt x="3524039" y="2661938"/>
                      <a:pt x="3264420" y="2662922"/>
                    </a:cubicBezTo>
                    <a:cubicBezTo>
                      <a:pt x="3002540" y="2663946"/>
                      <a:pt x="2741113" y="2678324"/>
                      <a:pt x="2479187" y="2683866"/>
                    </a:cubicBezTo>
                    <a:cubicBezTo>
                      <a:pt x="2261180" y="2688504"/>
                      <a:pt x="2042766" y="2689990"/>
                      <a:pt x="1824532" y="2690753"/>
                    </a:cubicBezTo>
                    <a:cubicBezTo>
                      <a:pt x="1535107" y="2691777"/>
                      <a:pt x="1245637" y="2691316"/>
                      <a:pt x="956212" y="2690412"/>
                    </a:cubicBezTo>
                    <a:cubicBezTo>
                      <a:pt x="783797" y="2689850"/>
                      <a:pt x="611426" y="2685492"/>
                      <a:pt x="439101" y="2686055"/>
                    </a:cubicBezTo>
                    <a:cubicBezTo>
                      <a:pt x="284732" y="2686557"/>
                      <a:pt x="310875" y="2628826"/>
                      <a:pt x="301331" y="2594770"/>
                    </a:cubicBezTo>
                    <a:cubicBezTo>
                      <a:pt x="260082" y="2447260"/>
                      <a:pt x="226431" y="2299068"/>
                      <a:pt x="207479" y="2150675"/>
                    </a:cubicBezTo>
                    <a:cubicBezTo>
                      <a:pt x="189252" y="2007824"/>
                      <a:pt x="196082" y="1864371"/>
                      <a:pt x="184865" y="1721299"/>
                    </a:cubicBezTo>
                    <a:cubicBezTo>
                      <a:pt x="178216" y="1635998"/>
                      <a:pt x="152571" y="1550978"/>
                      <a:pt x="145741" y="1465657"/>
                    </a:cubicBezTo>
                    <a:cubicBezTo>
                      <a:pt x="140720" y="1403027"/>
                      <a:pt x="163019" y="1339855"/>
                      <a:pt x="154154" y="1277445"/>
                    </a:cubicBezTo>
                    <a:cubicBezTo>
                      <a:pt x="140901" y="1184172"/>
                      <a:pt x="110281" y="1091402"/>
                      <a:pt x="88480" y="998350"/>
                    </a:cubicBezTo>
                    <a:cubicBezTo>
                      <a:pt x="82691" y="973430"/>
                      <a:pt x="83731" y="948189"/>
                      <a:pt x="78982" y="923189"/>
                    </a:cubicBezTo>
                    <a:cubicBezTo>
                      <a:pt x="55372" y="798913"/>
                      <a:pt x="20816" y="674857"/>
                      <a:pt x="9283" y="550359"/>
                    </a:cubicBezTo>
                    <a:cubicBezTo>
                      <a:pt x="-4196" y="405280"/>
                      <a:pt x="961" y="259859"/>
                      <a:pt x="1006" y="114578"/>
                    </a:cubicBezTo>
                    <a:cubicBezTo>
                      <a:pt x="1006" y="85682"/>
                      <a:pt x="11770" y="59638"/>
                      <a:pt x="105803" y="59417"/>
                    </a:cubicBezTo>
                    <a:cubicBezTo>
                      <a:pt x="314719" y="58936"/>
                      <a:pt x="523590" y="53534"/>
                      <a:pt x="732551" y="52048"/>
                    </a:cubicBezTo>
                    <a:cubicBezTo>
                      <a:pt x="755302" y="51887"/>
                      <a:pt x="789360" y="62168"/>
                      <a:pt x="798089" y="71365"/>
                    </a:cubicBezTo>
                    <a:cubicBezTo>
                      <a:pt x="805552" y="79257"/>
                      <a:pt x="781038" y="92249"/>
                      <a:pt x="776424" y="103453"/>
                    </a:cubicBezTo>
                    <a:cubicBezTo>
                      <a:pt x="765795" y="129417"/>
                      <a:pt x="749467" y="156164"/>
                      <a:pt x="756342" y="181485"/>
                    </a:cubicBezTo>
                    <a:cubicBezTo>
                      <a:pt x="758106" y="187951"/>
                      <a:pt x="858426" y="200240"/>
                      <a:pt x="877286" y="192489"/>
                    </a:cubicBezTo>
                    <a:cubicBezTo>
                      <a:pt x="921431" y="174337"/>
                      <a:pt x="980727" y="140562"/>
                      <a:pt x="967881" y="122208"/>
                    </a:cubicBezTo>
                    <a:cubicBezTo>
                      <a:pt x="930341" y="68654"/>
                      <a:pt x="991130" y="60823"/>
                      <a:pt x="1079463" y="56265"/>
                    </a:cubicBezTo>
                    <a:cubicBezTo>
                      <a:pt x="1183537" y="50924"/>
                      <a:pt x="1287656" y="45863"/>
                      <a:pt x="1403579" y="40100"/>
                    </a:cubicBezTo>
                  </a:path>
                </a:pathLst>
              </a:custGeom>
              <a:solidFill>
                <a:srgbClr val="231F20"/>
              </a:solidFill>
              <a:ln w="3175" cap="flat">
                <a:solidFill>
                  <a:schemeClr val="tx1"/>
                </a:solidFill>
                <a:prstDash val="solid"/>
                <a:miter/>
              </a:ln>
            </p:spPr>
            <p:txBody>
              <a:bodyPr rtlCol="0" anchor="ctr"/>
              <a:lstStyle/>
              <a:p>
                <a:endParaRPr lang="en-GB" sz="1050"/>
              </a:p>
            </p:txBody>
          </p:sp>
          <p:pic>
            <p:nvPicPr>
              <p:cNvPr id="53" name="Picture 20">
                <a:extLst>
                  <a:ext uri="{FF2B5EF4-FFF2-40B4-BE49-F238E27FC236}">
                    <a16:creationId xmlns:a16="http://schemas.microsoft.com/office/drawing/2014/main" id="{0EA917C7-06D4-CEFC-213F-ED7BD8C0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9616877">
                <a:off x="9789094" y="5579108"/>
                <a:ext cx="497648" cy="971020"/>
              </a:xfrm>
              <a:prstGeom prst="rect">
                <a:avLst/>
              </a:prstGeom>
            </p:spPr>
          </p:pic>
          <p:pic>
            <p:nvPicPr>
              <p:cNvPr id="54" name="Picture 17">
                <a:extLst>
                  <a:ext uri="{FF2B5EF4-FFF2-40B4-BE49-F238E27FC236}">
                    <a16:creationId xmlns:a16="http://schemas.microsoft.com/office/drawing/2014/main" id="{904E9643-33B0-1CE0-93DA-C7FEBA7A7F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99372" y="5818354"/>
                <a:ext cx="5229787" cy="1059032"/>
              </a:xfrm>
              <a:prstGeom prst="rect">
                <a:avLst/>
              </a:prstGeom>
            </p:spPr>
          </p:pic>
          <p:grpSp>
            <p:nvGrpSpPr>
              <p:cNvPr id="55" name="Picture 24">
                <a:extLst>
                  <a:ext uri="{FF2B5EF4-FFF2-40B4-BE49-F238E27FC236}">
                    <a16:creationId xmlns:a16="http://schemas.microsoft.com/office/drawing/2014/main" id="{D300BD16-E660-4A1C-49AA-585CD94610CC}"/>
                  </a:ext>
                </a:extLst>
              </p:cNvPr>
              <p:cNvGrpSpPr/>
              <p:nvPr/>
            </p:nvGrpSpPr>
            <p:grpSpPr>
              <a:xfrm>
                <a:off x="7837856" y="5013434"/>
                <a:ext cx="1169973" cy="556425"/>
                <a:chOff x="7837856" y="5013434"/>
                <a:chExt cx="1169973" cy="556425"/>
              </a:xfrm>
            </p:grpSpPr>
            <p:sp>
              <p:nvSpPr>
                <p:cNvPr id="60" name="Freeform: Shape 59">
                  <a:extLst>
                    <a:ext uri="{FF2B5EF4-FFF2-40B4-BE49-F238E27FC236}">
                      <a16:creationId xmlns:a16="http://schemas.microsoft.com/office/drawing/2014/main" id="{14955B7B-56E3-09F4-AA95-E240484A241B}"/>
                    </a:ext>
                  </a:extLst>
                </p:cNvPr>
                <p:cNvSpPr/>
                <p:nvPr/>
              </p:nvSpPr>
              <p:spPr>
                <a:xfrm>
                  <a:off x="7875868" y="5047104"/>
                  <a:ext cx="1131960" cy="522755"/>
                </a:xfrm>
                <a:custGeom>
                  <a:avLst/>
                  <a:gdLst>
                    <a:gd name="connsiteX0" fmla="*/ 1041496 w 1131960"/>
                    <a:gd name="connsiteY0" fmla="*/ 261270 h 522755"/>
                    <a:gd name="connsiteX1" fmla="*/ 1037230 w 1131960"/>
                    <a:gd name="connsiteY1" fmla="*/ 232459 h 522755"/>
                    <a:gd name="connsiteX2" fmla="*/ 1019192 w 1131960"/>
                    <a:gd name="connsiteY2" fmla="*/ 180141 h 522755"/>
                    <a:gd name="connsiteX3" fmla="*/ 1004936 w 1131960"/>
                    <a:gd name="connsiteY3" fmla="*/ 153250 h 522755"/>
                    <a:gd name="connsiteX4" fmla="*/ 965274 w 1131960"/>
                    <a:gd name="connsiteY4" fmla="*/ 122572 h 522755"/>
                    <a:gd name="connsiteX5" fmla="*/ 895659 w 1131960"/>
                    <a:gd name="connsiteY5" fmla="*/ 110984 h 522755"/>
                    <a:gd name="connsiteX6" fmla="*/ 853964 w 1131960"/>
                    <a:gd name="connsiteY6" fmla="*/ 110829 h 522755"/>
                    <a:gd name="connsiteX7" fmla="*/ 798551 w 1131960"/>
                    <a:gd name="connsiteY7" fmla="*/ 121835 h 522755"/>
                    <a:gd name="connsiteX8" fmla="*/ 736563 w 1131960"/>
                    <a:gd name="connsiteY8" fmla="*/ 175495 h 522755"/>
                    <a:gd name="connsiteX9" fmla="*/ 700431 w 1131960"/>
                    <a:gd name="connsiteY9" fmla="*/ 240994 h 522755"/>
                    <a:gd name="connsiteX10" fmla="*/ 698001 w 1131960"/>
                    <a:gd name="connsiteY10" fmla="*/ 243949 h 522755"/>
                    <a:gd name="connsiteX11" fmla="*/ 696034 w 1131960"/>
                    <a:gd name="connsiteY11" fmla="*/ 241905 h 522755"/>
                    <a:gd name="connsiteX12" fmla="*/ 669486 w 1131960"/>
                    <a:gd name="connsiteY12" fmla="*/ 167629 h 522755"/>
                    <a:gd name="connsiteX13" fmla="*/ 655196 w 1131960"/>
                    <a:gd name="connsiteY13" fmla="*/ 133039 h 522755"/>
                    <a:gd name="connsiteX14" fmla="*/ 624208 w 1131960"/>
                    <a:gd name="connsiteY14" fmla="*/ 80656 h 522755"/>
                    <a:gd name="connsiteX15" fmla="*/ 606643 w 1131960"/>
                    <a:gd name="connsiteY15" fmla="*/ 59181 h 522755"/>
                    <a:gd name="connsiteX16" fmla="*/ 540944 w 1131960"/>
                    <a:gd name="connsiteY16" fmla="*/ 16462 h 522755"/>
                    <a:gd name="connsiteX17" fmla="*/ 444408 w 1131960"/>
                    <a:gd name="connsiteY17" fmla="*/ 437 h 522755"/>
                    <a:gd name="connsiteX18" fmla="*/ 365272 w 1131960"/>
                    <a:gd name="connsiteY18" fmla="*/ 14190 h 522755"/>
                    <a:gd name="connsiteX19" fmla="*/ 288126 w 1131960"/>
                    <a:gd name="connsiteY19" fmla="*/ 70495 h 522755"/>
                    <a:gd name="connsiteX20" fmla="*/ 259854 w 1131960"/>
                    <a:gd name="connsiteY20" fmla="*/ 133182 h 522755"/>
                    <a:gd name="connsiteX21" fmla="*/ 247113 w 1131960"/>
                    <a:gd name="connsiteY21" fmla="*/ 206744 h 522755"/>
                    <a:gd name="connsiteX22" fmla="*/ 242770 w 1131960"/>
                    <a:gd name="connsiteY22" fmla="*/ 203955 h 522755"/>
                    <a:gd name="connsiteX23" fmla="*/ 217565 w 1131960"/>
                    <a:gd name="connsiteY23" fmla="*/ 185172 h 522755"/>
                    <a:gd name="connsiteX24" fmla="*/ 170605 w 1131960"/>
                    <a:gd name="connsiteY24" fmla="*/ 186335 h 522755"/>
                    <a:gd name="connsiteX25" fmla="*/ 141782 w 1131960"/>
                    <a:gd name="connsiteY25" fmla="*/ 230317 h 522755"/>
                    <a:gd name="connsiteX26" fmla="*/ 141672 w 1131960"/>
                    <a:gd name="connsiteY26" fmla="*/ 252527 h 522755"/>
                    <a:gd name="connsiteX27" fmla="*/ 140991 w 1131960"/>
                    <a:gd name="connsiteY27" fmla="*/ 264116 h 522755"/>
                    <a:gd name="connsiteX28" fmla="*/ 133823 w 1131960"/>
                    <a:gd name="connsiteY28" fmla="*/ 263138 h 522755"/>
                    <a:gd name="connsiteX29" fmla="*/ 67955 w 1131960"/>
                    <a:gd name="connsiteY29" fmla="*/ 256372 h 522755"/>
                    <a:gd name="connsiteX30" fmla="*/ 32439 w 1131960"/>
                    <a:gd name="connsiteY30" fmla="*/ 270125 h 522755"/>
                    <a:gd name="connsiteX31" fmla="*/ 19622 w 1131960"/>
                    <a:gd name="connsiteY31" fmla="*/ 284624 h 522755"/>
                    <a:gd name="connsiteX32" fmla="*/ 2341 w 1131960"/>
                    <a:gd name="connsiteY32" fmla="*/ 329440 h 522755"/>
                    <a:gd name="connsiteX33" fmla="*/ 2648 w 1131960"/>
                    <a:gd name="connsiteY33" fmla="*/ 380430 h 522755"/>
                    <a:gd name="connsiteX34" fmla="*/ 70144 w 1131960"/>
                    <a:gd name="connsiteY34" fmla="*/ 476709 h 522755"/>
                    <a:gd name="connsiteX35" fmla="*/ 125315 w 1131960"/>
                    <a:gd name="connsiteY35" fmla="*/ 502280 h 522755"/>
                    <a:gd name="connsiteX36" fmla="*/ 144365 w 1131960"/>
                    <a:gd name="connsiteY36" fmla="*/ 505937 h 522755"/>
                    <a:gd name="connsiteX37" fmla="*/ 205022 w 1131960"/>
                    <a:gd name="connsiteY37" fmla="*/ 512462 h 522755"/>
                    <a:gd name="connsiteX38" fmla="*/ 225666 w 1131960"/>
                    <a:gd name="connsiteY38" fmla="*/ 514802 h 522755"/>
                    <a:gd name="connsiteX39" fmla="*/ 264162 w 1131960"/>
                    <a:gd name="connsiteY39" fmla="*/ 519437 h 522755"/>
                    <a:gd name="connsiteX40" fmla="*/ 268306 w 1131960"/>
                    <a:gd name="connsiteY40" fmla="*/ 519888 h 522755"/>
                    <a:gd name="connsiteX41" fmla="*/ 371010 w 1131960"/>
                    <a:gd name="connsiteY41" fmla="*/ 521459 h 522755"/>
                    <a:gd name="connsiteX42" fmla="*/ 402724 w 1131960"/>
                    <a:gd name="connsiteY42" fmla="*/ 517845 h 522755"/>
                    <a:gd name="connsiteX43" fmla="*/ 479848 w 1131960"/>
                    <a:gd name="connsiteY43" fmla="*/ 508903 h 522755"/>
                    <a:gd name="connsiteX44" fmla="*/ 528457 w 1131960"/>
                    <a:gd name="connsiteY44" fmla="*/ 508464 h 522755"/>
                    <a:gd name="connsiteX45" fmla="*/ 579836 w 1131960"/>
                    <a:gd name="connsiteY45" fmla="*/ 509540 h 522755"/>
                    <a:gd name="connsiteX46" fmla="*/ 611692 w 1131960"/>
                    <a:gd name="connsiteY46" fmla="*/ 507673 h 522755"/>
                    <a:gd name="connsiteX47" fmla="*/ 690762 w 1131960"/>
                    <a:gd name="connsiteY47" fmla="*/ 507497 h 522755"/>
                    <a:gd name="connsiteX48" fmla="*/ 768469 w 1131960"/>
                    <a:gd name="connsiteY48" fmla="*/ 508255 h 522755"/>
                    <a:gd name="connsiteX49" fmla="*/ 825344 w 1131960"/>
                    <a:gd name="connsiteY49" fmla="*/ 508013 h 522755"/>
                    <a:gd name="connsiteX50" fmla="*/ 886430 w 1131960"/>
                    <a:gd name="connsiteY50" fmla="*/ 507705 h 522755"/>
                    <a:gd name="connsiteX51" fmla="*/ 918341 w 1131960"/>
                    <a:gd name="connsiteY51" fmla="*/ 506321 h 522755"/>
                    <a:gd name="connsiteX52" fmla="*/ 965279 w 1131960"/>
                    <a:gd name="connsiteY52" fmla="*/ 501795 h 522755"/>
                    <a:gd name="connsiteX53" fmla="*/ 979152 w 1131960"/>
                    <a:gd name="connsiteY53" fmla="*/ 501202 h 522755"/>
                    <a:gd name="connsiteX54" fmla="*/ 1058749 w 1131960"/>
                    <a:gd name="connsiteY54" fmla="*/ 491063 h 522755"/>
                    <a:gd name="connsiteX55" fmla="*/ 1072315 w 1131960"/>
                    <a:gd name="connsiteY55" fmla="*/ 488295 h 522755"/>
                    <a:gd name="connsiteX56" fmla="*/ 1089814 w 1131960"/>
                    <a:gd name="connsiteY56" fmla="*/ 480628 h 522755"/>
                    <a:gd name="connsiteX57" fmla="*/ 1131190 w 1131960"/>
                    <a:gd name="connsiteY57" fmla="*/ 410900 h 522755"/>
                    <a:gd name="connsiteX58" fmla="*/ 1108228 w 1131960"/>
                    <a:gd name="connsiteY58" fmla="*/ 345224 h 522755"/>
                    <a:gd name="connsiteX59" fmla="*/ 1101929 w 1131960"/>
                    <a:gd name="connsiteY59" fmla="*/ 339765 h 522755"/>
                    <a:gd name="connsiteX60" fmla="*/ 1049032 w 1131960"/>
                    <a:gd name="connsiteY60" fmla="*/ 326892 h 522755"/>
                    <a:gd name="connsiteX61" fmla="*/ 1042546 w 1131960"/>
                    <a:gd name="connsiteY61" fmla="*/ 327419 h 522755"/>
                    <a:gd name="connsiteX62" fmla="*/ 1042162 w 1131960"/>
                    <a:gd name="connsiteY62" fmla="*/ 311053 h 522755"/>
                    <a:gd name="connsiteX63" fmla="*/ 1041496 w 1131960"/>
                    <a:gd name="connsiteY63" fmla="*/ 261270 h 5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1960" h="522755">
                      <a:moveTo>
                        <a:pt x="1041496" y="261270"/>
                      </a:moveTo>
                      <a:cubicBezTo>
                        <a:pt x="1040013" y="251682"/>
                        <a:pt x="1039045" y="241994"/>
                        <a:pt x="1037230" y="232459"/>
                      </a:cubicBezTo>
                      <a:cubicBezTo>
                        <a:pt x="1033758" y="214181"/>
                        <a:pt x="1027096" y="196903"/>
                        <a:pt x="1019192" y="180141"/>
                      </a:cubicBezTo>
                      <a:cubicBezTo>
                        <a:pt x="1014968" y="170907"/>
                        <a:pt x="1010208" y="161929"/>
                        <a:pt x="1004936" y="153250"/>
                      </a:cubicBezTo>
                      <a:cubicBezTo>
                        <a:pt x="995580" y="138257"/>
                        <a:pt x="982499" y="127701"/>
                        <a:pt x="965274" y="122572"/>
                      </a:cubicBezTo>
                      <a:cubicBezTo>
                        <a:pt x="942542" y="115794"/>
                        <a:pt x="919403" y="111478"/>
                        <a:pt x="895659" y="110984"/>
                      </a:cubicBezTo>
                      <a:cubicBezTo>
                        <a:pt x="881764" y="110708"/>
                        <a:pt x="867859" y="110686"/>
                        <a:pt x="853964" y="110829"/>
                      </a:cubicBezTo>
                      <a:cubicBezTo>
                        <a:pt x="834826" y="111038"/>
                        <a:pt x="816160" y="113916"/>
                        <a:pt x="798551" y="121835"/>
                      </a:cubicBezTo>
                      <a:cubicBezTo>
                        <a:pt x="772531" y="133523"/>
                        <a:pt x="751722" y="151153"/>
                        <a:pt x="736563" y="175495"/>
                      </a:cubicBezTo>
                      <a:cubicBezTo>
                        <a:pt x="723351" y="196705"/>
                        <a:pt x="710028" y="217817"/>
                        <a:pt x="700431" y="240994"/>
                      </a:cubicBezTo>
                      <a:cubicBezTo>
                        <a:pt x="699767" y="242090"/>
                        <a:pt x="698949" y="243085"/>
                        <a:pt x="698001" y="243949"/>
                      </a:cubicBezTo>
                      <a:cubicBezTo>
                        <a:pt x="697144" y="243081"/>
                        <a:pt x="696166" y="242576"/>
                        <a:pt x="696034" y="241905"/>
                      </a:cubicBezTo>
                      <a:cubicBezTo>
                        <a:pt x="691010" y="215774"/>
                        <a:pt x="680073" y="191773"/>
                        <a:pt x="669486" y="167629"/>
                      </a:cubicBezTo>
                      <a:cubicBezTo>
                        <a:pt x="664485" y="156206"/>
                        <a:pt x="659979" y="144562"/>
                        <a:pt x="655196" y="133039"/>
                      </a:cubicBezTo>
                      <a:cubicBezTo>
                        <a:pt x="647337" y="114125"/>
                        <a:pt x="636333" y="97033"/>
                        <a:pt x="624208" y="80656"/>
                      </a:cubicBezTo>
                      <a:cubicBezTo>
                        <a:pt x="618701" y="73230"/>
                        <a:pt x="612721" y="66146"/>
                        <a:pt x="606643" y="59181"/>
                      </a:cubicBezTo>
                      <a:cubicBezTo>
                        <a:pt x="588800" y="38772"/>
                        <a:pt x="565595" y="26107"/>
                        <a:pt x="540944" y="16462"/>
                      </a:cubicBezTo>
                      <a:cubicBezTo>
                        <a:pt x="510056" y="4369"/>
                        <a:pt x="477749" y="-1749"/>
                        <a:pt x="444408" y="437"/>
                      </a:cubicBezTo>
                      <a:cubicBezTo>
                        <a:pt x="417575" y="2205"/>
                        <a:pt x="390917" y="5720"/>
                        <a:pt x="365272" y="14190"/>
                      </a:cubicBezTo>
                      <a:cubicBezTo>
                        <a:pt x="333602" y="24646"/>
                        <a:pt x="308275" y="43715"/>
                        <a:pt x="288126" y="70495"/>
                      </a:cubicBezTo>
                      <a:cubicBezTo>
                        <a:pt x="273836" y="89465"/>
                        <a:pt x="265767" y="110675"/>
                        <a:pt x="259854" y="133182"/>
                      </a:cubicBezTo>
                      <a:cubicBezTo>
                        <a:pt x="253568" y="157306"/>
                        <a:pt x="249306" y="181912"/>
                        <a:pt x="247113" y="206744"/>
                      </a:cubicBezTo>
                      <a:cubicBezTo>
                        <a:pt x="244420" y="207404"/>
                        <a:pt x="243738" y="205328"/>
                        <a:pt x="242770" y="203955"/>
                      </a:cubicBezTo>
                      <a:cubicBezTo>
                        <a:pt x="236373" y="194981"/>
                        <a:pt x="227689" y="189235"/>
                        <a:pt x="217565" y="185172"/>
                      </a:cubicBezTo>
                      <a:cubicBezTo>
                        <a:pt x="201669" y="178790"/>
                        <a:pt x="185840" y="178492"/>
                        <a:pt x="170605" y="186335"/>
                      </a:cubicBezTo>
                      <a:cubicBezTo>
                        <a:pt x="152906" y="195442"/>
                        <a:pt x="142123" y="209623"/>
                        <a:pt x="141782" y="230317"/>
                      </a:cubicBezTo>
                      <a:cubicBezTo>
                        <a:pt x="141672" y="237720"/>
                        <a:pt x="141793" y="245135"/>
                        <a:pt x="141672" y="252527"/>
                      </a:cubicBezTo>
                      <a:cubicBezTo>
                        <a:pt x="141606" y="256174"/>
                        <a:pt x="141255" y="259820"/>
                        <a:pt x="140991" y="264116"/>
                      </a:cubicBezTo>
                      <a:cubicBezTo>
                        <a:pt x="138221" y="263753"/>
                        <a:pt x="135900" y="263808"/>
                        <a:pt x="133823" y="263138"/>
                      </a:cubicBezTo>
                      <a:cubicBezTo>
                        <a:pt x="112344" y="256219"/>
                        <a:pt x="90260" y="254998"/>
                        <a:pt x="67955" y="256372"/>
                      </a:cubicBezTo>
                      <a:cubicBezTo>
                        <a:pt x="54764" y="257185"/>
                        <a:pt x="42343" y="260843"/>
                        <a:pt x="32439" y="270125"/>
                      </a:cubicBezTo>
                      <a:cubicBezTo>
                        <a:pt x="27650" y="274476"/>
                        <a:pt x="23352" y="279338"/>
                        <a:pt x="19622" y="284624"/>
                      </a:cubicBezTo>
                      <a:cubicBezTo>
                        <a:pt x="10388" y="298146"/>
                        <a:pt x="4220" y="312974"/>
                        <a:pt x="2341" y="329440"/>
                      </a:cubicBezTo>
                      <a:cubicBezTo>
                        <a:pt x="396" y="346465"/>
                        <a:pt x="-1913" y="363415"/>
                        <a:pt x="2648" y="380430"/>
                      </a:cubicBezTo>
                      <a:cubicBezTo>
                        <a:pt x="13466" y="420721"/>
                        <a:pt x="33626" y="454278"/>
                        <a:pt x="70144" y="476709"/>
                      </a:cubicBezTo>
                      <a:cubicBezTo>
                        <a:pt x="87589" y="487429"/>
                        <a:pt x="105759" y="496337"/>
                        <a:pt x="125315" y="502280"/>
                      </a:cubicBezTo>
                      <a:cubicBezTo>
                        <a:pt x="131544" y="504060"/>
                        <a:pt x="137919" y="505284"/>
                        <a:pt x="144365" y="505937"/>
                      </a:cubicBezTo>
                      <a:cubicBezTo>
                        <a:pt x="164570" y="508288"/>
                        <a:pt x="184807" y="510298"/>
                        <a:pt x="205022" y="512462"/>
                      </a:cubicBezTo>
                      <a:cubicBezTo>
                        <a:pt x="211903" y="513198"/>
                        <a:pt x="218785" y="513978"/>
                        <a:pt x="225666" y="514802"/>
                      </a:cubicBezTo>
                      <a:cubicBezTo>
                        <a:pt x="238506" y="516328"/>
                        <a:pt x="251334" y="517900"/>
                        <a:pt x="264162" y="519437"/>
                      </a:cubicBezTo>
                      <a:cubicBezTo>
                        <a:pt x="265535" y="519658"/>
                        <a:pt x="266918" y="519809"/>
                        <a:pt x="268306" y="519888"/>
                      </a:cubicBezTo>
                      <a:cubicBezTo>
                        <a:pt x="302538" y="520272"/>
                        <a:pt x="336724" y="524973"/>
                        <a:pt x="371010" y="521459"/>
                      </a:cubicBezTo>
                      <a:cubicBezTo>
                        <a:pt x="381596" y="520382"/>
                        <a:pt x="392160" y="519107"/>
                        <a:pt x="402724" y="517845"/>
                      </a:cubicBezTo>
                      <a:cubicBezTo>
                        <a:pt x="428425" y="514770"/>
                        <a:pt x="453872" y="509474"/>
                        <a:pt x="479848" y="508903"/>
                      </a:cubicBezTo>
                      <a:cubicBezTo>
                        <a:pt x="496040" y="508552"/>
                        <a:pt x="512254" y="508332"/>
                        <a:pt x="528457" y="508464"/>
                      </a:cubicBezTo>
                      <a:cubicBezTo>
                        <a:pt x="545583" y="508607"/>
                        <a:pt x="562709" y="509551"/>
                        <a:pt x="579836" y="509540"/>
                      </a:cubicBezTo>
                      <a:cubicBezTo>
                        <a:pt x="590481" y="509489"/>
                        <a:pt x="601115" y="508866"/>
                        <a:pt x="611692" y="507673"/>
                      </a:cubicBezTo>
                      <a:cubicBezTo>
                        <a:pt x="638075" y="504795"/>
                        <a:pt x="664391" y="505872"/>
                        <a:pt x="690762" y="507497"/>
                      </a:cubicBezTo>
                      <a:cubicBezTo>
                        <a:pt x="716638" y="509079"/>
                        <a:pt x="742504" y="510606"/>
                        <a:pt x="768469" y="508255"/>
                      </a:cubicBezTo>
                      <a:cubicBezTo>
                        <a:pt x="787376" y="506541"/>
                        <a:pt x="806338" y="507134"/>
                        <a:pt x="825344" y="508013"/>
                      </a:cubicBezTo>
                      <a:cubicBezTo>
                        <a:pt x="845658" y="508946"/>
                        <a:pt x="866072" y="508035"/>
                        <a:pt x="886430" y="507705"/>
                      </a:cubicBezTo>
                      <a:cubicBezTo>
                        <a:pt x="897070" y="507528"/>
                        <a:pt x="907733" y="507167"/>
                        <a:pt x="918341" y="506321"/>
                      </a:cubicBezTo>
                      <a:cubicBezTo>
                        <a:pt x="934006" y="505068"/>
                        <a:pt x="949626" y="503245"/>
                        <a:pt x="965279" y="501795"/>
                      </a:cubicBezTo>
                      <a:cubicBezTo>
                        <a:pt x="969890" y="501350"/>
                        <a:pt x="974521" y="501152"/>
                        <a:pt x="979152" y="501202"/>
                      </a:cubicBezTo>
                      <a:cubicBezTo>
                        <a:pt x="1006036" y="501700"/>
                        <a:pt x="1032850" y="498285"/>
                        <a:pt x="1058749" y="491063"/>
                      </a:cubicBezTo>
                      <a:cubicBezTo>
                        <a:pt x="1063158" y="489656"/>
                        <a:pt x="1067707" y="488728"/>
                        <a:pt x="1072315" y="488295"/>
                      </a:cubicBezTo>
                      <a:cubicBezTo>
                        <a:pt x="1079229" y="487867"/>
                        <a:pt x="1084582" y="484495"/>
                        <a:pt x="1089814" y="480628"/>
                      </a:cubicBezTo>
                      <a:cubicBezTo>
                        <a:pt x="1113416" y="463197"/>
                        <a:pt x="1127321" y="439316"/>
                        <a:pt x="1131190" y="410900"/>
                      </a:cubicBezTo>
                      <a:cubicBezTo>
                        <a:pt x="1134588" y="385999"/>
                        <a:pt x="1126716" y="363326"/>
                        <a:pt x="1108228" y="345224"/>
                      </a:cubicBezTo>
                      <a:cubicBezTo>
                        <a:pt x="1106248" y="343280"/>
                        <a:pt x="1104050" y="341567"/>
                        <a:pt x="1101929" y="339765"/>
                      </a:cubicBezTo>
                      <a:cubicBezTo>
                        <a:pt x="1086439" y="326683"/>
                        <a:pt x="1069115" y="321224"/>
                        <a:pt x="1049032" y="326892"/>
                      </a:cubicBezTo>
                      <a:cubicBezTo>
                        <a:pt x="1047328" y="327364"/>
                        <a:pt x="1045448" y="327210"/>
                        <a:pt x="1042546" y="327419"/>
                      </a:cubicBezTo>
                      <a:cubicBezTo>
                        <a:pt x="1040799" y="321069"/>
                        <a:pt x="1041502" y="316104"/>
                        <a:pt x="1042162" y="311053"/>
                      </a:cubicBezTo>
                      <a:cubicBezTo>
                        <a:pt x="1044299" y="294511"/>
                        <a:pt x="1044075" y="277749"/>
                        <a:pt x="1041496" y="261270"/>
                      </a:cubicBezTo>
                      <a:close/>
                    </a:path>
                  </a:pathLst>
                </a:custGeom>
                <a:solidFill>
                  <a:srgbClr val="FFFFFF"/>
                </a:solidFill>
                <a:ln w="12700" cap="flat">
                  <a:solidFill>
                    <a:schemeClr val="tx1"/>
                  </a:solidFill>
                  <a:prstDash val="solid"/>
                  <a:miter/>
                </a:ln>
              </p:spPr>
              <p:txBody>
                <a:bodyPr rtlCol="0" anchor="ctr"/>
                <a:lstStyle/>
                <a:p>
                  <a:endParaRPr lang="en-GB" sz="1050"/>
                </a:p>
              </p:txBody>
            </p:sp>
            <p:sp>
              <p:nvSpPr>
                <p:cNvPr id="61" name="Freeform: Shape 60">
                  <a:extLst>
                    <a:ext uri="{FF2B5EF4-FFF2-40B4-BE49-F238E27FC236}">
                      <a16:creationId xmlns:a16="http://schemas.microsoft.com/office/drawing/2014/main" id="{D14ABDE8-45C6-BF44-B1B5-5517A8D7CD5D}"/>
                    </a:ext>
                  </a:extLst>
                </p:cNvPr>
                <p:cNvSpPr/>
                <p:nvPr/>
              </p:nvSpPr>
              <p:spPr>
                <a:xfrm>
                  <a:off x="7837856" y="5013434"/>
                  <a:ext cx="1131961" cy="522754"/>
                </a:xfrm>
                <a:custGeom>
                  <a:avLst/>
                  <a:gdLst>
                    <a:gd name="connsiteX0" fmla="*/ 1108227 w 1131961"/>
                    <a:gd name="connsiteY0" fmla="*/ 345224 h 522754"/>
                    <a:gd name="connsiteX1" fmla="*/ 1101929 w 1131961"/>
                    <a:gd name="connsiteY1" fmla="*/ 339765 h 522754"/>
                    <a:gd name="connsiteX2" fmla="*/ 1049032 w 1131961"/>
                    <a:gd name="connsiteY2" fmla="*/ 326892 h 522754"/>
                    <a:gd name="connsiteX3" fmla="*/ 1042547 w 1131961"/>
                    <a:gd name="connsiteY3" fmla="*/ 327419 h 522754"/>
                    <a:gd name="connsiteX4" fmla="*/ 1042161 w 1131961"/>
                    <a:gd name="connsiteY4" fmla="*/ 311051 h 522754"/>
                    <a:gd name="connsiteX5" fmla="*/ 1041502 w 1131961"/>
                    <a:gd name="connsiteY5" fmla="*/ 261270 h 522754"/>
                    <a:gd name="connsiteX6" fmla="*/ 1037237 w 1131961"/>
                    <a:gd name="connsiteY6" fmla="*/ 232459 h 522754"/>
                    <a:gd name="connsiteX7" fmla="*/ 1019199 w 1131961"/>
                    <a:gd name="connsiteY7" fmla="*/ 180141 h 522754"/>
                    <a:gd name="connsiteX8" fmla="*/ 1004941 w 1131961"/>
                    <a:gd name="connsiteY8" fmla="*/ 153250 h 522754"/>
                    <a:gd name="connsiteX9" fmla="*/ 965280 w 1131961"/>
                    <a:gd name="connsiteY9" fmla="*/ 122572 h 522754"/>
                    <a:gd name="connsiteX10" fmla="*/ 895664 w 1131961"/>
                    <a:gd name="connsiteY10" fmla="*/ 110984 h 522754"/>
                    <a:gd name="connsiteX11" fmla="*/ 853969 w 1131961"/>
                    <a:gd name="connsiteY11" fmla="*/ 110829 h 522754"/>
                    <a:gd name="connsiteX12" fmla="*/ 798556 w 1131961"/>
                    <a:gd name="connsiteY12" fmla="*/ 121835 h 522754"/>
                    <a:gd name="connsiteX13" fmla="*/ 736568 w 1131961"/>
                    <a:gd name="connsiteY13" fmla="*/ 175495 h 522754"/>
                    <a:gd name="connsiteX14" fmla="*/ 700436 w 1131961"/>
                    <a:gd name="connsiteY14" fmla="*/ 240994 h 522754"/>
                    <a:gd name="connsiteX15" fmla="*/ 698006 w 1131961"/>
                    <a:gd name="connsiteY15" fmla="*/ 243949 h 522754"/>
                    <a:gd name="connsiteX16" fmla="*/ 696039 w 1131961"/>
                    <a:gd name="connsiteY16" fmla="*/ 241905 h 522754"/>
                    <a:gd name="connsiteX17" fmla="*/ 669491 w 1131961"/>
                    <a:gd name="connsiteY17" fmla="*/ 167629 h 522754"/>
                    <a:gd name="connsiteX18" fmla="*/ 655201 w 1131961"/>
                    <a:gd name="connsiteY18" fmla="*/ 133039 h 522754"/>
                    <a:gd name="connsiteX19" fmla="*/ 624213 w 1131961"/>
                    <a:gd name="connsiteY19" fmla="*/ 80656 h 522754"/>
                    <a:gd name="connsiteX20" fmla="*/ 606647 w 1131961"/>
                    <a:gd name="connsiteY20" fmla="*/ 59181 h 522754"/>
                    <a:gd name="connsiteX21" fmla="*/ 540944 w 1131961"/>
                    <a:gd name="connsiteY21" fmla="*/ 16462 h 522754"/>
                    <a:gd name="connsiteX22" fmla="*/ 444408 w 1131961"/>
                    <a:gd name="connsiteY22" fmla="*/ 437 h 522754"/>
                    <a:gd name="connsiteX23" fmla="*/ 365273 w 1131961"/>
                    <a:gd name="connsiteY23" fmla="*/ 14190 h 522754"/>
                    <a:gd name="connsiteX24" fmla="*/ 288127 w 1131961"/>
                    <a:gd name="connsiteY24" fmla="*/ 70495 h 522754"/>
                    <a:gd name="connsiteX25" fmla="*/ 259853 w 1131961"/>
                    <a:gd name="connsiteY25" fmla="*/ 133182 h 522754"/>
                    <a:gd name="connsiteX26" fmla="*/ 247112 w 1131961"/>
                    <a:gd name="connsiteY26" fmla="*/ 206744 h 522754"/>
                    <a:gd name="connsiteX27" fmla="*/ 242771 w 1131961"/>
                    <a:gd name="connsiteY27" fmla="*/ 203955 h 522754"/>
                    <a:gd name="connsiteX28" fmla="*/ 217565 w 1131961"/>
                    <a:gd name="connsiteY28" fmla="*/ 185172 h 522754"/>
                    <a:gd name="connsiteX29" fmla="*/ 170605 w 1131961"/>
                    <a:gd name="connsiteY29" fmla="*/ 186335 h 522754"/>
                    <a:gd name="connsiteX30" fmla="*/ 141782 w 1131961"/>
                    <a:gd name="connsiteY30" fmla="*/ 230317 h 522754"/>
                    <a:gd name="connsiteX31" fmla="*/ 141672 w 1131961"/>
                    <a:gd name="connsiteY31" fmla="*/ 252527 h 522754"/>
                    <a:gd name="connsiteX32" fmla="*/ 140991 w 1131961"/>
                    <a:gd name="connsiteY32" fmla="*/ 264116 h 522754"/>
                    <a:gd name="connsiteX33" fmla="*/ 133824 w 1131961"/>
                    <a:gd name="connsiteY33" fmla="*/ 263138 h 522754"/>
                    <a:gd name="connsiteX34" fmla="*/ 67956 w 1131961"/>
                    <a:gd name="connsiteY34" fmla="*/ 256372 h 522754"/>
                    <a:gd name="connsiteX35" fmla="*/ 32439 w 1131961"/>
                    <a:gd name="connsiteY35" fmla="*/ 270125 h 522754"/>
                    <a:gd name="connsiteX36" fmla="*/ 19621 w 1131961"/>
                    <a:gd name="connsiteY36" fmla="*/ 284624 h 522754"/>
                    <a:gd name="connsiteX37" fmla="*/ 2341 w 1131961"/>
                    <a:gd name="connsiteY37" fmla="*/ 329440 h 522754"/>
                    <a:gd name="connsiteX38" fmla="*/ 2649 w 1131961"/>
                    <a:gd name="connsiteY38" fmla="*/ 380430 h 522754"/>
                    <a:gd name="connsiteX39" fmla="*/ 70144 w 1131961"/>
                    <a:gd name="connsiteY39" fmla="*/ 476706 h 522754"/>
                    <a:gd name="connsiteX40" fmla="*/ 125315 w 1131961"/>
                    <a:gd name="connsiteY40" fmla="*/ 502278 h 522754"/>
                    <a:gd name="connsiteX41" fmla="*/ 144366 w 1131961"/>
                    <a:gd name="connsiteY41" fmla="*/ 505936 h 522754"/>
                    <a:gd name="connsiteX42" fmla="*/ 205022 w 1131961"/>
                    <a:gd name="connsiteY42" fmla="*/ 512461 h 522754"/>
                    <a:gd name="connsiteX43" fmla="*/ 225666 w 1131961"/>
                    <a:gd name="connsiteY43" fmla="*/ 514801 h 522754"/>
                    <a:gd name="connsiteX44" fmla="*/ 264162 w 1131961"/>
                    <a:gd name="connsiteY44" fmla="*/ 519436 h 522754"/>
                    <a:gd name="connsiteX45" fmla="*/ 268307 w 1131961"/>
                    <a:gd name="connsiteY45" fmla="*/ 519887 h 522754"/>
                    <a:gd name="connsiteX46" fmla="*/ 371010 w 1131961"/>
                    <a:gd name="connsiteY46" fmla="*/ 521457 h 522754"/>
                    <a:gd name="connsiteX47" fmla="*/ 402723 w 1131961"/>
                    <a:gd name="connsiteY47" fmla="*/ 517843 h 522754"/>
                    <a:gd name="connsiteX48" fmla="*/ 479847 w 1131961"/>
                    <a:gd name="connsiteY48" fmla="*/ 508902 h 522754"/>
                    <a:gd name="connsiteX49" fmla="*/ 528457 w 1131961"/>
                    <a:gd name="connsiteY49" fmla="*/ 508462 h 522754"/>
                    <a:gd name="connsiteX50" fmla="*/ 579836 w 1131961"/>
                    <a:gd name="connsiteY50" fmla="*/ 509539 h 522754"/>
                    <a:gd name="connsiteX51" fmla="*/ 611693 w 1131961"/>
                    <a:gd name="connsiteY51" fmla="*/ 507672 h 522754"/>
                    <a:gd name="connsiteX52" fmla="*/ 690762 w 1131961"/>
                    <a:gd name="connsiteY52" fmla="*/ 507496 h 522754"/>
                    <a:gd name="connsiteX53" fmla="*/ 768469 w 1131961"/>
                    <a:gd name="connsiteY53" fmla="*/ 508255 h 522754"/>
                    <a:gd name="connsiteX54" fmla="*/ 825344 w 1131961"/>
                    <a:gd name="connsiteY54" fmla="*/ 508013 h 522754"/>
                    <a:gd name="connsiteX55" fmla="*/ 886431 w 1131961"/>
                    <a:gd name="connsiteY55" fmla="*/ 507705 h 522754"/>
                    <a:gd name="connsiteX56" fmla="*/ 918342 w 1131961"/>
                    <a:gd name="connsiteY56" fmla="*/ 506321 h 522754"/>
                    <a:gd name="connsiteX57" fmla="*/ 965280 w 1131961"/>
                    <a:gd name="connsiteY57" fmla="*/ 501795 h 522754"/>
                    <a:gd name="connsiteX58" fmla="*/ 979152 w 1131961"/>
                    <a:gd name="connsiteY58" fmla="*/ 501202 h 522754"/>
                    <a:gd name="connsiteX59" fmla="*/ 1058750 w 1131961"/>
                    <a:gd name="connsiteY59" fmla="*/ 491063 h 522754"/>
                    <a:gd name="connsiteX60" fmla="*/ 1072315 w 1131961"/>
                    <a:gd name="connsiteY60" fmla="*/ 488295 h 522754"/>
                    <a:gd name="connsiteX61" fmla="*/ 1089815 w 1131961"/>
                    <a:gd name="connsiteY61" fmla="*/ 480628 h 522754"/>
                    <a:gd name="connsiteX62" fmla="*/ 1131191 w 1131961"/>
                    <a:gd name="connsiteY62" fmla="*/ 410900 h 522754"/>
                    <a:gd name="connsiteX63" fmla="*/ 1108227 w 1131961"/>
                    <a:gd name="connsiteY63" fmla="*/ 345224 h 522754"/>
                    <a:gd name="connsiteX64" fmla="*/ 1118758 w 1131961"/>
                    <a:gd name="connsiteY64" fmla="*/ 419369 h 522754"/>
                    <a:gd name="connsiteX65" fmla="*/ 1085076 w 1131961"/>
                    <a:gd name="connsiteY65" fmla="*/ 470731 h 522754"/>
                    <a:gd name="connsiteX66" fmla="*/ 1076448 w 1131961"/>
                    <a:gd name="connsiteY66" fmla="*/ 474762 h 522754"/>
                    <a:gd name="connsiteX67" fmla="*/ 1048384 w 1131961"/>
                    <a:gd name="connsiteY67" fmla="*/ 482484 h 522754"/>
                    <a:gd name="connsiteX68" fmla="*/ 1014285 w 1131961"/>
                    <a:gd name="connsiteY68" fmla="*/ 488778 h 522754"/>
                    <a:gd name="connsiteX69" fmla="*/ 938139 w 1131961"/>
                    <a:gd name="connsiteY69" fmla="*/ 494435 h 522754"/>
                    <a:gd name="connsiteX70" fmla="*/ 845142 w 1131961"/>
                    <a:gd name="connsiteY70" fmla="*/ 497775 h 522754"/>
                    <a:gd name="connsiteX71" fmla="*/ 757586 w 1131961"/>
                    <a:gd name="connsiteY71" fmla="*/ 497907 h 522754"/>
                    <a:gd name="connsiteX72" fmla="*/ 667304 w 1131961"/>
                    <a:gd name="connsiteY72" fmla="*/ 496490 h 522754"/>
                    <a:gd name="connsiteX73" fmla="*/ 613210 w 1131961"/>
                    <a:gd name="connsiteY73" fmla="*/ 497072 h 522754"/>
                    <a:gd name="connsiteX74" fmla="*/ 568910 w 1131961"/>
                    <a:gd name="connsiteY74" fmla="*/ 499642 h 522754"/>
                    <a:gd name="connsiteX75" fmla="*/ 517630 w 1131961"/>
                    <a:gd name="connsiteY75" fmla="*/ 498302 h 522754"/>
                    <a:gd name="connsiteX76" fmla="*/ 478759 w 1131961"/>
                    <a:gd name="connsiteY76" fmla="*/ 499488 h 522754"/>
                    <a:gd name="connsiteX77" fmla="*/ 423555 w 1131961"/>
                    <a:gd name="connsiteY77" fmla="*/ 505353 h 522754"/>
                    <a:gd name="connsiteX78" fmla="*/ 346277 w 1131961"/>
                    <a:gd name="connsiteY78" fmla="*/ 513472 h 522754"/>
                    <a:gd name="connsiteX79" fmla="*/ 265844 w 1131961"/>
                    <a:gd name="connsiteY79" fmla="*/ 509979 h 522754"/>
                    <a:gd name="connsiteX80" fmla="*/ 167746 w 1131961"/>
                    <a:gd name="connsiteY80" fmla="*/ 500302 h 522754"/>
                    <a:gd name="connsiteX81" fmla="*/ 121357 w 1131961"/>
                    <a:gd name="connsiteY81" fmla="*/ 491932 h 522754"/>
                    <a:gd name="connsiteX82" fmla="*/ 59931 w 1131961"/>
                    <a:gd name="connsiteY82" fmla="*/ 460582 h 522754"/>
                    <a:gd name="connsiteX83" fmla="*/ 9300 w 1131961"/>
                    <a:gd name="connsiteY83" fmla="*/ 346872 h 522754"/>
                    <a:gd name="connsiteX84" fmla="*/ 27371 w 1131961"/>
                    <a:gd name="connsiteY84" fmla="*/ 289358 h 522754"/>
                    <a:gd name="connsiteX85" fmla="*/ 48938 w 1131961"/>
                    <a:gd name="connsiteY85" fmla="*/ 268388 h 522754"/>
                    <a:gd name="connsiteX86" fmla="*/ 77366 w 1131961"/>
                    <a:gd name="connsiteY86" fmla="*/ 263095 h 522754"/>
                    <a:gd name="connsiteX87" fmla="*/ 109090 w 1131961"/>
                    <a:gd name="connsiteY87" fmla="*/ 265851 h 522754"/>
                    <a:gd name="connsiteX88" fmla="*/ 141079 w 1131961"/>
                    <a:gd name="connsiteY88" fmla="*/ 274650 h 522754"/>
                    <a:gd name="connsiteX89" fmla="*/ 148322 w 1131961"/>
                    <a:gd name="connsiteY89" fmla="*/ 276309 h 522754"/>
                    <a:gd name="connsiteX90" fmla="*/ 150620 w 1131961"/>
                    <a:gd name="connsiteY90" fmla="*/ 257151 h 522754"/>
                    <a:gd name="connsiteX91" fmla="*/ 151884 w 1131961"/>
                    <a:gd name="connsiteY91" fmla="*/ 223935 h 522754"/>
                    <a:gd name="connsiteX92" fmla="*/ 166856 w 1131961"/>
                    <a:gd name="connsiteY92" fmla="*/ 198276 h 522754"/>
                    <a:gd name="connsiteX93" fmla="*/ 212827 w 1131961"/>
                    <a:gd name="connsiteY93" fmla="*/ 192025 h 522754"/>
                    <a:gd name="connsiteX94" fmla="*/ 238132 w 1131961"/>
                    <a:gd name="connsiteY94" fmla="*/ 214027 h 522754"/>
                    <a:gd name="connsiteX95" fmla="*/ 243991 w 1131961"/>
                    <a:gd name="connsiteY95" fmla="*/ 228098 h 522754"/>
                    <a:gd name="connsiteX96" fmla="*/ 248103 w 1131961"/>
                    <a:gd name="connsiteY96" fmla="*/ 234996 h 522754"/>
                    <a:gd name="connsiteX97" fmla="*/ 254159 w 1131961"/>
                    <a:gd name="connsiteY97" fmla="*/ 236744 h 522754"/>
                    <a:gd name="connsiteX98" fmla="*/ 256556 w 1131961"/>
                    <a:gd name="connsiteY98" fmla="*/ 232360 h 522754"/>
                    <a:gd name="connsiteX99" fmla="*/ 257479 w 1131961"/>
                    <a:gd name="connsiteY99" fmla="*/ 204614 h 522754"/>
                    <a:gd name="connsiteX100" fmla="*/ 273352 w 1131961"/>
                    <a:gd name="connsiteY100" fmla="*/ 121660 h 522754"/>
                    <a:gd name="connsiteX101" fmla="*/ 368251 w 1131961"/>
                    <a:gd name="connsiteY101" fmla="*/ 22054 h 522754"/>
                    <a:gd name="connsiteX102" fmla="*/ 404669 w 1131961"/>
                    <a:gd name="connsiteY102" fmla="*/ 13750 h 522754"/>
                    <a:gd name="connsiteX103" fmla="*/ 461303 w 1131961"/>
                    <a:gd name="connsiteY103" fmla="*/ 8511 h 522754"/>
                    <a:gd name="connsiteX104" fmla="*/ 506570 w 1131961"/>
                    <a:gd name="connsiteY104" fmla="*/ 14091 h 522754"/>
                    <a:gd name="connsiteX105" fmla="*/ 549596 w 1131961"/>
                    <a:gd name="connsiteY105" fmla="*/ 29723 h 522754"/>
                    <a:gd name="connsiteX106" fmla="*/ 607449 w 1131961"/>
                    <a:gd name="connsiteY106" fmla="*/ 71849 h 522754"/>
                    <a:gd name="connsiteX107" fmla="*/ 622399 w 1131961"/>
                    <a:gd name="connsiteY107" fmla="*/ 91840 h 522754"/>
                    <a:gd name="connsiteX108" fmla="*/ 644901 w 1131961"/>
                    <a:gd name="connsiteY108" fmla="*/ 129945 h 522754"/>
                    <a:gd name="connsiteX109" fmla="*/ 665161 w 1131961"/>
                    <a:gd name="connsiteY109" fmla="*/ 178518 h 522754"/>
                    <a:gd name="connsiteX110" fmla="*/ 675823 w 1131961"/>
                    <a:gd name="connsiteY110" fmla="*/ 202540 h 522754"/>
                    <a:gd name="connsiteX111" fmla="*/ 684606 w 1131961"/>
                    <a:gd name="connsiteY111" fmla="*/ 233120 h 522754"/>
                    <a:gd name="connsiteX112" fmla="*/ 687695 w 1131961"/>
                    <a:gd name="connsiteY112" fmla="*/ 276883 h 522754"/>
                    <a:gd name="connsiteX113" fmla="*/ 688421 w 1131961"/>
                    <a:gd name="connsiteY113" fmla="*/ 279759 h 522754"/>
                    <a:gd name="connsiteX114" fmla="*/ 691576 w 1131961"/>
                    <a:gd name="connsiteY114" fmla="*/ 281946 h 522754"/>
                    <a:gd name="connsiteX115" fmla="*/ 697193 w 1131961"/>
                    <a:gd name="connsiteY115" fmla="*/ 283231 h 522754"/>
                    <a:gd name="connsiteX116" fmla="*/ 699820 w 1131961"/>
                    <a:gd name="connsiteY116" fmla="*/ 274883 h 522754"/>
                    <a:gd name="connsiteX117" fmla="*/ 702568 w 1131961"/>
                    <a:gd name="connsiteY117" fmla="*/ 265579 h 522754"/>
                    <a:gd name="connsiteX118" fmla="*/ 752408 w 1131961"/>
                    <a:gd name="connsiteY118" fmla="*/ 171542 h 522754"/>
                    <a:gd name="connsiteX119" fmla="*/ 790256 w 1131961"/>
                    <a:gd name="connsiteY119" fmla="*/ 137435 h 522754"/>
                    <a:gd name="connsiteX120" fmla="*/ 849583 w 1131961"/>
                    <a:gd name="connsiteY120" fmla="*/ 120618 h 522754"/>
                    <a:gd name="connsiteX121" fmla="*/ 878768 w 1131961"/>
                    <a:gd name="connsiteY121" fmla="*/ 120003 h 522754"/>
                    <a:gd name="connsiteX122" fmla="*/ 963345 w 1131961"/>
                    <a:gd name="connsiteY122" fmla="*/ 132888 h 522754"/>
                    <a:gd name="connsiteX123" fmla="*/ 1003611 w 1131961"/>
                    <a:gd name="connsiteY123" fmla="*/ 169005 h 522754"/>
                    <a:gd name="connsiteX124" fmla="*/ 1014186 w 1131961"/>
                    <a:gd name="connsiteY124" fmla="*/ 191622 h 522754"/>
                    <a:gd name="connsiteX125" fmla="*/ 1030961 w 1131961"/>
                    <a:gd name="connsiteY125" fmla="*/ 250003 h 522754"/>
                    <a:gd name="connsiteX126" fmla="*/ 1028499 w 1131961"/>
                    <a:gd name="connsiteY126" fmla="*/ 334132 h 522754"/>
                    <a:gd name="connsiteX127" fmla="*/ 1028003 w 1131961"/>
                    <a:gd name="connsiteY127" fmla="*/ 339636 h 522754"/>
                    <a:gd name="connsiteX128" fmla="*/ 1037270 w 1131961"/>
                    <a:gd name="connsiteY128" fmla="*/ 345425 h 522754"/>
                    <a:gd name="connsiteX129" fmla="*/ 1044437 w 1131961"/>
                    <a:gd name="connsiteY129" fmla="*/ 341239 h 522754"/>
                    <a:gd name="connsiteX130" fmla="*/ 1075118 w 1131961"/>
                    <a:gd name="connsiteY130" fmla="*/ 336835 h 522754"/>
                    <a:gd name="connsiteX131" fmla="*/ 1093266 w 1131961"/>
                    <a:gd name="connsiteY131" fmla="*/ 346698 h 522754"/>
                    <a:gd name="connsiteX132" fmla="*/ 1118758 w 1131961"/>
                    <a:gd name="connsiteY132" fmla="*/ 419369 h 5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131961" h="522754">
                      <a:moveTo>
                        <a:pt x="1108227" y="345224"/>
                      </a:moveTo>
                      <a:cubicBezTo>
                        <a:pt x="1106249" y="343280"/>
                        <a:pt x="1104050" y="341567"/>
                        <a:pt x="1101929" y="339765"/>
                      </a:cubicBezTo>
                      <a:cubicBezTo>
                        <a:pt x="1086440" y="326683"/>
                        <a:pt x="1069115" y="321224"/>
                        <a:pt x="1049032" y="326892"/>
                      </a:cubicBezTo>
                      <a:cubicBezTo>
                        <a:pt x="1047328" y="327364"/>
                        <a:pt x="1045449" y="327210"/>
                        <a:pt x="1042547" y="327419"/>
                      </a:cubicBezTo>
                      <a:cubicBezTo>
                        <a:pt x="1040799" y="321069"/>
                        <a:pt x="1041502" y="316104"/>
                        <a:pt x="1042161" y="311051"/>
                      </a:cubicBezTo>
                      <a:cubicBezTo>
                        <a:pt x="1044300" y="294510"/>
                        <a:pt x="1044079" y="277749"/>
                        <a:pt x="1041502" y="261270"/>
                      </a:cubicBezTo>
                      <a:cubicBezTo>
                        <a:pt x="1040019" y="251684"/>
                        <a:pt x="1039051" y="241994"/>
                        <a:pt x="1037237" y="232459"/>
                      </a:cubicBezTo>
                      <a:cubicBezTo>
                        <a:pt x="1033763" y="214181"/>
                        <a:pt x="1027102" y="196903"/>
                        <a:pt x="1019199" y="180141"/>
                      </a:cubicBezTo>
                      <a:cubicBezTo>
                        <a:pt x="1014974" y="170908"/>
                        <a:pt x="1010213" y="161929"/>
                        <a:pt x="1004941" y="153250"/>
                      </a:cubicBezTo>
                      <a:cubicBezTo>
                        <a:pt x="995586" y="138257"/>
                        <a:pt x="982505" y="127701"/>
                        <a:pt x="965280" y="122572"/>
                      </a:cubicBezTo>
                      <a:cubicBezTo>
                        <a:pt x="942548" y="115794"/>
                        <a:pt x="919407" y="111478"/>
                        <a:pt x="895664" y="110984"/>
                      </a:cubicBezTo>
                      <a:cubicBezTo>
                        <a:pt x="881769" y="110708"/>
                        <a:pt x="867864" y="110686"/>
                        <a:pt x="853969" y="110829"/>
                      </a:cubicBezTo>
                      <a:cubicBezTo>
                        <a:pt x="834831" y="111038"/>
                        <a:pt x="816165" y="113916"/>
                        <a:pt x="798556" y="121835"/>
                      </a:cubicBezTo>
                      <a:cubicBezTo>
                        <a:pt x="772536" y="133523"/>
                        <a:pt x="751728" y="151153"/>
                        <a:pt x="736568" y="175495"/>
                      </a:cubicBezTo>
                      <a:cubicBezTo>
                        <a:pt x="723355" y="196705"/>
                        <a:pt x="710032" y="217817"/>
                        <a:pt x="700436" y="240994"/>
                      </a:cubicBezTo>
                      <a:cubicBezTo>
                        <a:pt x="699772" y="242090"/>
                        <a:pt x="698954" y="243085"/>
                        <a:pt x="698006" y="243949"/>
                      </a:cubicBezTo>
                      <a:cubicBezTo>
                        <a:pt x="697149" y="243081"/>
                        <a:pt x="696170" y="242576"/>
                        <a:pt x="696039" y="241905"/>
                      </a:cubicBezTo>
                      <a:cubicBezTo>
                        <a:pt x="691016" y="215774"/>
                        <a:pt x="680077" y="191773"/>
                        <a:pt x="669491" y="167629"/>
                      </a:cubicBezTo>
                      <a:cubicBezTo>
                        <a:pt x="664490" y="156206"/>
                        <a:pt x="659983" y="144562"/>
                        <a:pt x="655201" y="133039"/>
                      </a:cubicBezTo>
                      <a:cubicBezTo>
                        <a:pt x="647341" y="114125"/>
                        <a:pt x="636338" y="97033"/>
                        <a:pt x="624213" y="80656"/>
                      </a:cubicBezTo>
                      <a:cubicBezTo>
                        <a:pt x="618706" y="73230"/>
                        <a:pt x="612726" y="66146"/>
                        <a:pt x="606647" y="59181"/>
                      </a:cubicBezTo>
                      <a:cubicBezTo>
                        <a:pt x="588806" y="38772"/>
                        <a:pt x="565600" y="26107"/>
                        <a:pt x="540944" y="16462"/>
                      </a:cubicBezTo>
                      <a:cubicBezTo>
                        <a:pt x="510055" y="4369"/>
                        <a:pt x="477748" y="-1749"/>
                        <a:pt x="444408" y="437"/>
                      </a:cubicBezTo>
                      <a:cubicBezTo>
                        <a:pt x="417575" y="2205"/>
                        <a:pt x="390918" y="5720"/>
                        <a:pt x="365273" y="14190"/>
                      </a:cubicBezTo>
                      <a:cubicBezTo>
                        <a:pt x="333603" y="24646"/>
                        <a:pt x="308275" y="43715"/>
                        <a:pt x="288127" y="70495"/>
                      </a:cubicBezTo>
                      <a:cubicBezTo>
                        <a:pt x="273835" y="89465"/>
                        <a:pt x="265768" y="110675"/>
                        <a:pt x="259853" y="133182"/>
                      </a:cubicBezTo>
                      <a:cubicBezTo>
                        <a:pt x="253567" y="157306"/>
                        <a:pt x="249305" y="181912"/>
                        <a:pt x="247112" y="206744"/>
                      </a:cubicBezTo>
                      <a:cubicBezTo>
                        <a:pt x="244419" y="207404"/>
                        <a:pt x="243739" y="205327"/>
                        <a:pt x="242771" y="203955"/>
                      </a:cubicBezTo>
                      <a:cubicBezTo>
                        <a:pt x="236374" y="194981"/>
                        <a:pt x="227689" y="189235"/>
                        <a:pt x="217565" y="185172"/>
                      </a:cubicBezTo>
                      <a:cubicBezTo>
                        <a:pt x="201670" y="178790"/>
                        <a:pt x="185841" y="178492"/>
                        <a:pt x="170605" y="186335"/>
                      </a:cubicBezTo>
                      <a:cubicBezTo>
                        <a:pt x="152906" y="195442"/>
                        <a:pt x="142123" y="209623"/>
                        <a:pt x="141782" y="230317"/>
                      </a:cubicBezTo>
                      <a:cubicBezTo>
                        <a:pt x="141672" y="237721"/>
                        <a:pt x="141792" y="245135"/>
                        <a:pt x="141672" y="252527"/>
                      </a:cubicBezTo>
                      <a:cubicBezTo>
                        <a:pt x="141606" y="256174"/>
                        <a:pt x="141254" y="259822"/>
                        <a:pt x="140991" y="264116"/>
                      </a:cubicBezTo>
                      <a:cubicBezTo>
                        <a:pt x="138221" y="263753"/>
                        <a:pt x="135901" y="263808"/>
                        <a:pt x="133824" y="263138"/>
                      </a:cubicBezTo>
                      <a:cubicBezTo>
                        <a:pt x="112344" y="256219"/>
                        <a:pt x="90259" y="254998"/>
                        <a:pt x="67956" y="256372"/>
                      </a:cubicBezTo>
                      <a:cubicBezTo>
                        <a:pt x="54765" y="257185"/>
                        <a:pt x="42343" y="260843"/>
                        <a:pt x="32439" y="270125"/>
                      </a:cubicBezTo>
                      <a:cubicBezTo>
                        <a:pt x="27650" y="274476"/>
                        <a:pt x="23352" y="279338"/>
                        <a:pt x="19621" y="284624"/>
                      </a:cubicBezTo>
                      <a:cubicBezTo>
                        <a:pt x="10388" y="298146"/>
                        <a:pt x="4221" y="312974"/>
                        <a:pt x="2341" y="329440"/>
                      </a:cubicBezTo>
                      <a:cubicBezTo>
                        <a:pt x="395" y="346466"/>
                        <a:pt x="-1913" y="363415"/>
                        <a:pt x="2649" y="380430"/>
                      </a:cubicBezTo>
                      <a:cubicBezTo>
                        <a:pt x="13465" y="420720"/>
                        <a:pt x="33626" y="454277"/>
                        <a:pt x="70144" y="476706"/>
                      </a:cubicBezTo>
                      <a:cubicBezTo>
                        <a:pt x="87588" y="487427"/>
                        <a:pt x="105759" y="496336"/>
                        <a:pt x="125315" y="502278"/>
                      </a:cubicBezTo>
                      <a:cubicBezTo>
                        <a:pt x="131544" y="504059"/>
                        <a:pt x="137919" y="505283"/>
                        <a:pt x="144366" y="505936"/>
                      </a:cubicBezTo>
                      <a:cubicBezTo>
                        <a:pt x="164570" y="508287"/>
                        <a:pt x="184807" y="510297"/>
                        <a:pt x="205022" y="512461"/>
                      </a:cubicBezTo>
                      <a:cubicBezTo>
                        <a:pt x="211904" y="513196"/>
                        <a:pt x="218785" y="513976"/>
                        <a:pt x="225666" y="514801"/>
                      </a:cubicBezTo>
                      <a:cubicBezTo>
                        <a:pt x="238505" y="516327"/>
                        <a:pt x="251334" y="517898"/>
                        <a:pt x="264162" y="519436"/>
                      </a:cubicBezTo>
                      <a:cubicBezTo>
                        <a:pt x="265535" y="519658"/>
                        <a:pt x="266918" y="519808"/>
                        <a:pt x="268307" y="519887"/>
                      </a:cubicBezTo>
                      <a:cubicBezTo>
                        <a:pt x="302538" y="520271"/>
                        <a:pt x="336724" y="524972"/>
                        <a:pt x="371010" y="521457"/>
                      </a:cubicBezTo>
                      <a:cubicBezTo>
                        <a:pt x="381596" y="520381"/>
                        <a:pt x="392160" y="519106"/>
                        <a:pt x="402723" y="517843"/>
                      </a:cubicBezTo>
                      <a:cubicBezTo>
                        <a:pt x="428425" y="514767"/>
                        <a:pt x="453872" y="509474"/>
                        <a:pt x="479847" y="508902"/>
                      </a:cubicBezTo>
                      <a:cubicBezTo>
                        <a:pt x="496040" y="508551"/>
                        <a:pt x="512254" y="508331"/>
                        <a:pt x="528457" y="508462"/>
                      </a:cubicBezTo>
                      <a:cubicBezTo>
                        <a:pt x="545584" y="508606"/>
                        <a:pt x="562709" y="509550"/>
                        <a:pt x="579836" y="509539"/>
                      </a:cubicBezTo>
                      <a:cubicBezTo>
                        <a:pt x="590481" y="509488"/>
                        <a:pt x="601115" y="508865"/>
                        <a:pt x="611693" y="507672"/>
                      </a:cubicBezTo>
                      <a:cubicBezTo>
                        <a:pt x="638075" y="504794"/>
                        <a:pt x="664391" y="505871"/>
                        <a:pt x="690762" y="507496"/>
                      </a:cubicBezTo>
                      <a:cubicBezTo>
                        <a:pt x="716638" y="509077"/>
                        <a:pt x="742504" y="510605"/>
                        <a:pt x="768469" y="508255"/>
                      </a:cubicBezTo>
                      <a:cubicBezTo>
                        <a:pt x="787375" y="506540"/>
                        <a:pt x="806338" y="507133"/>
                        <a:pt x="825344" y="508013"/>
                      </a:cubicBezTo>
                      <a:cubicBezTo>
                        <a:pt x="845658" y="508946"/>
                        <a:pt x="866072" y="508035"/>
                        <a:pt x="886431" y="507705"/>
                      </a:cubicBezTo>
                      <a:cubicBezTo>
                        <a:pt x="897071" y="507528"/>
                        <a:pt x="907734" y="507167"/>
                        <a:pt x="918342" y="506321"/>
                      </a:cubicBezTo>
                      <a:cubicBezTo>
                        <a:pt x="934006" y="505068"/>
                        <a:pt x="949626" y="503245"/>
                        <a:pt x="965280" y="501795"/>
                      </a:cubicBezTo>
                      <a:cubicBezTo>
                        <a:pt x="969890" y="501351"/>
                        <a:pt x="974521" y="501153"/>
                        <a:pt x="979152" y="501202"/>
                      </a:cubicBezTo>
                      <a:cubicBezTo>
                        <a:pt x="1006036" y="501700"/>
                        <a:pt x="1032850" y="498285"/>
                        <a:pt x="1058750" y="491063"/>
                      </a:cubicBezTo>
                      <a:cubicBezTo>
                        <a:pt x="1063159" y="489656"/>
                        <a:pt x="1067707" y="488728"/>
                        <a:pt x="1072315" y="488295"/>
                      </a:cubicBezTo>
                      <a:cubicBezTo>
                        <a:pt x="1079229" y="487867"/>
                        <a:pt x="1084582" y="484495"/>
                        <a:pt x="1089815" y="480628"/>
                      </a:cubicBezTo>
                      <a:cubicBezTo>
                        <a:pt x="1113416" y="463197"/>
                        <a:pt x="1127322" y="439316"/>
                        <a:pt x="1131191" y="410900"/>
                      </a:cubicBezTo>
                      <a:cubicBezTo>
                        <a:pt x="1134588" y="385999"/>
                        <a:pt x="1126717" y="363329"/>
                        <a:pt x="1108227" y="345224"/>
                      </a:cubicBezTo>
                      <a:close/>
                      <a:moveTo>
                        <a:pt x="1118758" y="419369"/>
                      </a:moveTo>
                      <a:cubicBezTo>
                        <a:pt x="1114021" y="439975"/>
                        <a:pt x="1101720" y="457188"/>
                        <a:pt x="1085076" y="470731"/>
                      </a:cubicBezTo>
                      <a:cubicBezTo>
                        <a:pt x="1082483" y="472612"/>
                        <a:pt x="1079554" y="473980"/>
                        <a:pt x="1076448" y="474762"/>
                      </a:cubicBezTo>
                      <a:cubicBezTo>
                        <a:pt x="1067148" y="477541"/>
                        <a:pt x="1057848" y="480376"/>
                        <a:pt x="1048384" y="482484"/>
                      </a:cubicBezTo>
                      <a:cubicBezTo>
                        <a:pt x="1037106" y="484989"/>
                        <a:pt x="1025718" y="487131"/>
                        <a:pt x="1014285" y="488778"/>
                      </a:cubicBezTo>
                      <a:cubicBezTo>
                        <a:pt x="989056" y="492415"/>
                        <a:pt x="963499" y="491613"/>
                        <a:pt x="938139" y="494435"/>
                      </a:cubicBezTo>
                      <a:cubicBezTo>
                        <a:pt x="907316" y="497863"/>
                        <a:pt x="876207" y="497961"/>
                        <a:pt x="845142" y="497775"/>
                      </a:cubicBezTo>
                      <a:cubicBezTo>
                        <a:pt x="815957" y="497599"/>
                        <a:pt x="786760" y="497380"/>
                        <a:pt x="757586" y="497907"/>
                      </a:cubicBezTo>
                      <a:cubicBezTo>
                        <a:pt x="727466" y="498445"/>
                        <a:pt x="697401" y="497907"/>
                        <a:pt x="667304" y="496490"/>
                      </a:cubicBezTo>
                      <a:cubicBezTo>
                        <a:pt x="649331" y="495644"/>
                        <a:pt x="631304" y="495106"/>
                        <a:pt x="613210" y="497072"/>
                      </a:cubicBezTo>
                      <a:cubicBezTo>
                        <a:pt x="598557" y="498654"/>
                        <a:pt x="583848" y="500630"/>
                        <a:pt x="568910" y="499642"/>
                      </a:cubicBezTo>
                      <a:cubicBezTo>
                        <a:pt x="551860" y="498522"/>
                        <a:pt x="534723" y="498358"/>
                        <a:pt x="517630" y="498302"/>
                      </a:cubicBezTo>
                      <a:cubicBezTo>
                        <a:pt x="504668" y="498248"/>
                        <a:pt x="491687" y="498632"/>
                        <a:pt x="478759" y="499488"/>
                      </a:cubicBezTo>
                      <a:cubicBezTo>
                        <a:pt x="460291" y="500719"/>
                        <a:pt x="441846" y="502004"/>
                        <a:pt x="423555" y="505353"/>
                      </a:cubicBezTo>
                      <a:cubicBezTo>
                        <a:pt x="398041" y="510033"/>
                        <a:pt x="372165" y="513219"/>
                        <a:pt x="346277" y="513472"/>
                      </a:cubicBezTo>
                      <a:cubicBezTo>
                        <a:pt x="319477" y="513735"/>
                        <a:pt x="292601" y="512076"/>
                        <a:pt x="265844" y="509979"/>
                      </a:cubicBezTo>
                      <a:cubicBezTo>
                        <a:pt x="233097" y="507420"/>
                        <a:pt x="200461" y="503355"/>
                        <a:pt x="167746" y="500302"/>
                      </a:cubicBezTo>
                      <a:cubicBezTo>
                        <a:pt x="152060" y="498934"/>
                        <a:pt x="136532" y="496133"/>
                        <a:pt x="121357" y="491932"/>
                      </a:cubicBezTo>
                      <a:cubicBezTo>
                        <a:pt x="98823" y="485561"/>
                        <a:pt x="78662" y="474488"/>
                        <a:pt x="59931" y="460582"/>
                      </a:cubicBezTo>
                      <a:cubicBezTo>
                        <a:pt x="32164" y="439964"/>
                        <a:pt x="4177" y="385746"/>
                        <a:pt x="9300" y="346872"/>
                      </a:cubicBezTo>
                      <a:cubicBezTo>
                        <a:pt x="12014" y="326331"/>
                        <a:pt x="16104" y="306801"/>
                        <a:pt x="27371" y="289358"/>
                      </a:cubicBezTo>
                      <a:cubicBezTo>
                        <a:pt x="32868" y="280834"/>
                        <a:pt x="39243" y="272442"/>
                        <a:pt x="48938" y="268388"/>
                      </a:cubicBezTo>
                      <a:cubicBezTo>
                        <a:pt x="57903" y="264538"/>
                        <a:pt x="67614" y="262729"/>
                        <a:pt x="77366" y="263095"/>
                      </a:cubicBezTo>
                      <a:cubicBezTo>
                        <a:pt x="87962" y="263600"/>
                        <a:pt x="98570" y="264534"/>
                        <a:pt x="109090" y="265851"/>
                      </a:cubicBezTo>
                      <a:cubicBezTo>
                        <a:pt x="120126" y="267247"/>
                        <a:pt x="130998" y="269531"/>
                        <a:pt x="141079" y="274650"/>
                      </a:cubicBezTo>
                      <a:cubicBezTo>
                        <a:pt x="142991" y="275616"/>
                        <a:pt x="145376" y="275672"/>
                        <a:pt x="148322" y="276309"/>
                      </a:cubicBezTo>
                      <a:cubicBezTo>
                        <a:pt x="151973" y="269169"/>
                        <a:pt x="150422" y="263072"/>
                        <a:pt x="150620" y="257151"/>
                      </a:cubicBezTo>
                      <a:cubicBezTo>
                        <a:pt x="151005" y="246069"/>
                        <a:pt x="150642" y="234919"/>
                        <a:pt x="151884" y="223935"/>
                      </a:cubicBezTo>
                      <a:cubicBezTo>
                        <a:pt x="153061" y="213556"/>
                        <a:pt x="158381" y="204998"/>
                        <a:pt x="166856" y="198276"/>
                      </a:cubicBezTo>
                      <a:cubicBezTo>
                        <a:pt x="181069" y="187006"/>
                        <a:pt x="196635" y="186885"/>
                        <a:pt x="212827" y="192025"/>
                      </a:cubicBezTo>
                      <a:cubicBezTo>
                        <a:pt x="224303" y="195661"/>
                        <a:pt x="233361" y="202494"/>
                        <a:pt x="238132" y="214027"/>
                      </a:cubicBezTo>
                      <a:cubicBezTo>
                        <a:pt x="240066" y="218728"/>
                        <a:pt x="241902" y="223474"/>
                        <a:pt x="243991" y="228098"/>
                      </a:cubicBezTo>
                      <a:cubicBezTo>
                        <a:pt x="245091" y="230548"/>
                        <a:pt x="246222" y="233227"/>
                        <a:pt x="248103" y="234996"/>
                      </a:cubicBezTo>
                      <a:cubicBezTo>
                        <a:pt x="249815" y="236349"/>
                        <a:pt x="251989" y="236976"/>
                        <a:pt x="254159" y="236744"/>
                      </a:cubicBezTo>
                      <a:cubicBezTo>
                        <a:pt x="255149" y="236634"/>
                        <a:pt x="256479" y="233942"/>
                        <a:pt x="256556" y="232360"/>
                      </a:cubicBezTo>
                      <a:cubicBezTo>
                        <a:pt x="257028" y="223123"/>
                        <a:pt x="257006" y="213852"/>
                        <a:pt x="257479" y="204614"/>
                      </a:cubicBezTo>
                      <a:cubicBezTo>
                        <a:pt x="258919" y="176241"/>
                        <a:pt x="264997" y="148615"/>
                        <a:pt x="273352" y="121660"/>
                      </a:cubicBezTo>
                      <a:cubicBezTo>
                        <a:pt x="288401" y="73044"/>
                        <a:pt x="320170" y="39728"/>
                        <a:pt x="368251" y="22054"/>
                      </a:cubicBezTo>
                      <a:cubicBezTo>
                        <a:pt x="380112" y="17692"/>
                        <a:pt x="392380" y="16002"/>
                        <a:pt x="404669" y="13750"/>
                      </a:cubicBezTo>
                      <a:cubicBezTo>
                        <a:pt x="423338" y="10214"/>
                        <a:pt x="442302" y="8460"/>
                        <a:pt x="461303" y="8511"/>
                      </a:cubicBezTo>
                      <a:cubicBezTo>
                        <a:pt x="476561" y="8619"/>
                        <a:pt x="491918" y="9038"/>
                        <a:pt x="506570" y="14091"/>
                      </a:cubicBezTo>
                      <a:cubicBezTo>
                        <a:pt x="521004" y="19066"/>
                        <a:pt x="535492" y="23924"/>
                        <a:pt x="549596" y="29723"/>
                      </a:cubicBezTo>
                      <a:cubicBezTo>
                        <a:pt x="572218" y="39049"/>
                        <a:pt x="591334" y="53559"/>
                        <a:pt x="607449" y="71849"/>
                      </a:cubicBezTo>
                      <a:cubicBezTo>
                        <a:pt x="612935" y="78076"/>
                        <a:pt x="617243" y="85304"/>
                        <a:pt x="622399" y="91840"/>
                      </a:cubicBezTo>
                      <a:cubicBezTo>
                        <a:pt x="631519" y="103514"/>
                        <a:pt x="639083" y="116323"/>
                        <a:pt x="644901" y="129945"/>
                      </a:cubicBezTo>
                      <a:cubicBezTo>
                        <a:pt x="651892" y="146037"/>
                        <a:pt x="658356" y="162349"/>
                        <a:pt x="665161" y="178518"/>
                      </a:cubicBezTo>
                      <a:cubicBezTo>
                        <a:pt x="668568" y="186590"/>
                        <a:pt x="672064" y="194631"/>
                        <a:pt x="675823" y="202540"/>
                      </a:cubicBezTo>
                      <a:cubicBezTo>
                        <a:pt x="680451" y="212283"/>
                        <a:pt x="681595" y="222960"/>
                        <a:pt x="684606" y="233120"/>
                      </a:cubicBezTo>
                      <a:cubicBezTo>
                        <a:pt x="688872" y="247466"/>
                        <a:pt x="690894" y="261987"/>
                        <a:pt x="687695" y="276883"/>
                      </a:cubicBezTo>
                      <a:cubicBezTo>
                        <a:pt x="687520" y="277662"/>
                        <a:pt x="688114" y="278618"/>
                        <a:pt x="688421" y="279759"/>
                      </a:cubicBezTo>
                      <a:cubicBezTo>
                        <a:pt x="689375" y="280619"/>
                        <a:pt x="690435" y="281354"/>
                        <a:pt x="691576" y="281946"/>
                      </a:cubicBezTo>
                      <a:cubicBezTo>
                        <a:pt x="693412" y="282518"/>
                        <a:pt x="695291" y="282947"/>
                        <a:pt x="697193" y="283231"/>
                      </a:cubicBezTo>
                      <a:cubicBezTo>
                        <a:pt x="698204" y="280035"/>
                        <a:pt x="699040" y="277465"/>
                        <a:pt x="699820" y="274883"/>
                      </a:cubicBezTo>
                      <a:cubicBezTo>
                        <a:pt x="700754" y="271785"/>
                        <a:pt x="701557" y="268655"/>
                        <a:pt x="702568" y="265579"/>
                      </a:cubicBezTo>
                      <a:cubicBezTo>
                        <a:pt x="713770" y="231374"/>
                        <a:pt x="732094" y="200947"/>
                        <a:pt x="752408" y="171542"/>
                      </a:cubicBezTo>
                      <a:cubicBezTo>
                        <a:pt x="762334" y="157164"/>
                        <a:pt x="775570" y="146564"/>
                        <a:pt x="790256" y="137435"/>
                      </a:cubicBezTo>
                      <a:cubicBezTo>
                        <a:pt x="808460" y="126122"/>
                        <a:pt x="828356" y="121102"/>
                        <a:pt x="849583" y="120618"/>
                      </a:cubicBezTo>
                      <a:cubicBezTo>
                        <a:pt x="859311" y="120398"/>
                        <a:pt x="869040" y="119949"/>
                        <a:pt x="878768" y="120003"/>
                      </a:cubicBezTo>
                      <a:cubicBezTo>
                        <a:pt x="907568" y="120191"/>
                        <a:pt x="935984" y="122782"/>
                        <a:pt x="963345" y="132888"/>
                      </a:cubicBezTo>
                      <a:cubicBezTo>
                        <a:pt x="981714" y="139666"/>
                        <a:pt x="994871" y="151837"/>
                        <a:pt x="1003611" y="169005"/>
                      </a:cubicBezTo>
                      <a:cubicBezTo>
                        <a:pt x="1007382" y="176419"/>
                        <a:pt x="1010437" y="184197"/>
                        <a:pt x="1014186" y="191622"/>
                      </a:cubicBezTo>
                      <a:cubicBezTo>
                        <a:pt x="1023475" y="210042"/>
                        <a:pt x="1028465" y="229704"/>
                        <a:pt x="1030961" y="250003"/>
                      </a:cubicBezTo>
                      <a:cubicBezTo>
                        <a:pt x="1034412" y="278134"/>
                        <a:pt x="1034940" y="306255"/>
                        <a:pt x="1028499" y="334132"/>
                      </a:cubicBezTo>
                      <a:cubicBezTo>
                        <a:pt x="1028087" y="335936"/>
                        <a:pt x="1027920" y="337787"/>
                        <a:pt x="1028003" y="339636"/>
                      </a:cubicBezTo>
                      <a:cubicBezTo>
                        <a:pt x="1028212" y="343656"/>
                        <a:pt x="1033554" y="347050"/>
                        <a:pt x="1037270" y="345425"/>
                      </a:cubicBezTo>
                      <a:cubicBezTo>
                        <a:pt x="1039735" y="344164"/>
                        <a:pt x="1042128" y="342766"/>
                        <a:pt x="1044437" y="341239"/>
                      </a:cubicBezTo>
                      <a:cubicBezTo>
                        <a:pt x="1053629" y="335635"/>
                        <a:pt x="1064719" y="334043"/>
                        <a:pt x="1075118" y="336835"/>
                      </a:cubicBezTo>
                      <a:cubicBezTo>
                        <a:pt x="1082185" y="338615"/>
                        <a:pt x="1087781" y="342579"/>
                        <a:pt x="1093266" y="346698"/>
                      </a:cubicBezTo>
                      <a:cubicBezTo>
                        <a:pt x="1118318" y="365490"/>
                        <a:pt x="1125310" y="390908"/>
                        <a:pt x="1118758" y="419369"/>
                      </a:cubicBezTo>
                      <a:close/>
                    </a:path>
                  </a:pathLst>
                </a:custGeom>
                <a:solidFill>
                  <a:srgbClr val="000000"/>
                </a:solidFill>
                <a:ln w="12700" cap="flat">
                  <a:solidFill>
                    <a:schemeClr val="tx1"/>
                  </a:solidFill>
                  <a:prstDash val="solid"/>
                  <a:miter/>
                </a:ln>
              </p:spPr>
              <p:txBody>
                <a:bodyPr rtlCol="0" anchor="ctr"/>
                <a:lstStyle/>
                <a:p>
                  <a:endParaRPr lang="en-GB" sz="1050"/>
                </a:p>
              </p:txBody>
            </p:sp>
          </p:grpSp>
          <p:grpSp>
            <p:nvGrpSpPr>
              <p:cNvPr id="56" name="Picture 24">
                <a:extLst>
                  <a:ext uri="{FF2B5EF4-FFF2-40B4-BE49-F238E27FC236}">
                    <a16:creationId xmlns:a16="http://schemas.microsoft.com/office/drawing/2014/main" id="{E91CFFEE-888C-1F90-C9BC-BB8E4EFDE990}"/>
                  </a:ext>
                </a:extLst>
              </p:cNvPr>
              <p:cNvGrpSpPr/>
              <p:nvPr/>
            </p:nvGrpSpPr>
            <p:grpSpPr>
              <a:xfrm>
                <a:off x="6409223" y="5293754"/>
                <a:ext cx="893378" cy="424879"/>
                <a:chOff x="6409223" y="5293754"/>
                <a:chExt cx="893378" cy="424879"/>
              </a:xfrm>
            </p:grpSpPr>
            <p:sp>
              <p:nvSpPr>
                <p:cNvPr id="58" name="Freeform: Shape 57">
                  <a:extLst>
                    <a:ext uri="{FF2B5EF4-FFF2-40B4-BE49-F238E27FC236}">
                      <a16:creationId xmlns:a16="http://schemas.microsoft.com/office/drawing/2014/main" id="{E8415AD6-E767-D993-404E-ACAB36278097}"/>
                    </a:ext>
                  </a:extLst>
                </p:cNvPr>
                <p:cNvSpPr/>
                <p:nvPr/>
              </p:nvSpPr>
              <p:spPr>
                <a:xfrm>
                  <a:off x="6438249" y="5319464"/>
                  <a:ext cx="864351" cy="399169"/>
                </a:xfrm>
                <a:custGeom>
                  <a:avLst/>
                  <a:gdLst>
                    <a:gd name="connsiteX0" fmla="*/ 795274 w 864351"/>
                    <a:gd name="connsiteY0" fmla="*/ 199503 h 399169"/>
                    <a:gd name="connsiteX1" fmla="*/ 792017 w 864351"/>
                    <a:gd name="connsiteY1" fmla="*/ 177503 h 399169"/>
                    <a:gd name="connsiteX2" fmla="*/ 778243 w 864351"/>
                    <a:gd name="connsiteY2" fmla="*/ 137553 h 399169"/>
                    <a:gd name="connsiteX3" fmla="*/ 767357 w 864351"/>
                    <a:gd name="connsiteY3" fmla="*/ 117020 h 399169"/>
                    <a:gd name="connsiteX4" fmla="*/ 737072 w 864351"/>
                    <a:gd name="connsiteY4" fmla="*/ 93595 h 399169"/>
                    <a:gd name="connsiteX5" fmla="*/ 683915 w 864351"/>
                    <a:gd name="connsiteY5" fmla="*/ 84746 h 399169"/>
                    <a:gd name="connsiteX6" fmla="*/ 652077 w 864351"/>
                    <a:gd name="connsiteY6" fmla="*/ 84628 h 399169"/>
                    <a:gd name="connsiteX7" fmla="*/ 609764 w 864351"/>
                    <a:gd name="connsiteY7" fmla="*/ 93032 h 399169"/>
                    <a:gd name="connsiteX8" fmla="*/ 562431 w 864351"/>
                    <a:gd name="connsiteY8" fmla="*/ 134006 h 399169"/>
                    <a:gd name="connsiteX9" fmla="*/ 534841 w 864351"/>
                    <a:gd name="connsiteY9" fmla="*/ 184020 h 399169"/>
                    <a:gd name="connsiteX10" fmla="*/ 532986 w 864351"/>
                    <a:gd name="connsiteY10" fmla="*/ 186276 h 399169"/>
                    <a:gd name="connsiteX11" fmla="*/ 531483 w 864351"/>
                    <a:gd name="connsiteY11" fmla="*/ 184716 h 399169"/>
                    <a:gd name="connsiteX12" fmla="*/ 511212 w 864351"/>
                    <a:gd name="connsiteY12" fmla="*/ 127999 h 399169"/>
                    <a:gd name="connsiteX13" fmla="*/ 500300 w 864351"/>
                    <a:gd name="connsiteY13" fmla="*/ 101587 h 399169"/>
                    <a:gd name="connsiteX14" fmla="*/ 476638 w 864351"/>
                    <a:gd name="connsiteY14" fmla="*/ 61588 h 399169"/>
                    <a:gd name="connsiteX15" fmla="*/ 463225 w 864351"/>
                    <a:gd name="connsiteY15" fmla="*/ 45190 h 399169"/>
                    <a:gd name="connsiteX16" fmla="*/ 413059 w 864351"/>
                    <a:gd name="connsiteY16" fmla="*/ 12570 h 399169"/>
                    <a:gd name="connsiteX17" fmla="*/ 339345 w 864351"/>
                    <a:gd name="connsiteY17" fmla="*/ 334 h 399169"/>
                    <a:gd name="connsiteX18" fmla="*/ 278917 w 864351"/>
                    <a:gd name="connsiteY18" fmla="*/ 10835 h 399169"/>
                    <a:gd name="connsiteX19" fmla="*/ 220009 w 864351"/>
                    <a:gd name="connsiteY19" fmla="*/ 53829 h 399169"/>
                    <a:gd name="connsiteX20" fmla="*/ 198421 w 864351"/>
                    <a:gd name="connsiteY20" fmla="*/ 101696 h 399169"/>
                    <a:gd name="connsiteX21" fmla="*/ 188692 w 864351"/>
                    <a:gd name="connsiteY21" fmla="*/ 157868 h 399169"/>
                    <a:gd name="connsiteX22" fmla="*/ 185377 w 864351"/>
                    <a:gd name="connsiteY22" fmla="*/ 155737 h 399169"/>
                    <a:gd name="connsiteX23" fmla="*/ 166130 w 864351"/>
                    <a:gd name="connsiteY23" fmla="*/ 141395 h 399169"/>
                    <a:gd name="connsiteX24" fmla="*/ 130272 w 864351"/>
                    <a:gd name="connsiteY24" fmla="*/ 142284 h 399169"/>
                    <a:gd name="connsiteX25" fmla="*/ 108263 w 864351"/>
                    <a:gd name="connsiteY25" fmla="*/ 175867 h 399169"/>
                    <a:gd name="connsiteX26" fmla="*/ 108179 w 864351"/>
                    <a:gd name="connsiteY26" fmla="*/ 192827 h 399169"/>
                    <a:gd name="connsiteX27" fmla="*/ 107659 w 864351"/>
                    <a:gd name="connsiteY27" fmla="*/ 201676 h 399169"/>
                    <a:gd name="connsiteX28" fmla="*/ 102186 w 864351"/>
                    <a:gd name="connsiteY28" fmla="*/ 200929 h 399169"/>
                    <a:gd name="connsiteX29" fmla="*/ 51890 w 864351"/>
                    <a:gd name="connsiteY29" fmla="*/ 195763 h 399169"/>
                    <a:gd name="connsiteX30" fmla="*/ 24770 w 864351"/>
                    <a:gd name="connsiteY30" fmla="*/ 206264 h 399169"/>
                    <a:gd name="connsiteX31" fmla="*/ 14983 w 864351"/>
                    <a:gd name="connsiteY31" fmla="*/ 217336 h 399169"/>
                    <a:gd name="connsiteX32" fmla="*/ 1788 w 864351"/>
                    <a:gd name="connsiteY32" fmla="*/ 251557 h 399169"/>
                    <a:gd name="connsiteX33" fmla="*/ 2022 w 864351"/>
                    <a:gd name="connsiteY33" fmla="*/ 290492 h 399169"/>
                    <a:gd name="connsiteX34" fmla="*/ 53561 w 864351"/>
                    <a:gd name="connsiteY34" fmla="*/ 364009 h 399169"/>
                    <a:gd name="connsiteX35" fmla="*/ 95689 w 864351"/>
                    <a:gd name="connsiteY35" fmla="*/ 383535 h 399169"/>
                    <a:gd name="connsiteX36" fmla="*/ 110235 w 864351"/>
                    <a:gd name="connsiteY36" fmla="*/ 386328 h 399169"/>
                    <a:gd name="connsiteX37" fmla="*/ 156552 w 864351"/>
                    <a:gd name="connsiteY37" fmla="*/ 391310 h 399169"/>
                    <a:gd name="connsiteX38" fmla="*/ 172316 w 864351"/>
                    <a:gd name="connsiteY38" fmla="*/ 393097 h 399169"/>
                    <a:gd name="connsiteX39" fmla="*/ 201711 w 864351"/>
                    <a:gd name="connsiteY39" fmla="*/ 396636 h 399169"/>
                    <a:gd name="connsiteX40" fmla="*/ 204875 w 864351"/>
                    <a:gd name="connsiteY40" fmla="*/ 396980 h 399169"/>
                    <a:gd name="connsiteX41" fmla="*/ 283299 w 864351"/>
                    <a:gd name="connsiteY41" fmla="*/ 398180 h 399169"/>
                    <a:gd name="connsiteX42" fmla="*/ 307515 w 864351"/>
                    <a:gd name="connsiteY42" fmla="*/ 395420 h 399169"/>
                    <a:gd name="connsiteX43" fmla="*/ 366406 w 864351"/>
                    <a:gd name="connsiteY43" fmla="*/ 388593 h 399169"/>
                    <a:gd name="connsiteX44" fmla="*/ 403523 w 864351"/>
                    <a:gd name="connsiteY44" fmla="*/ 388257 h 399169"/>
                    <a:gd name="connsiteX45" fmla="*/ 442756 w 864351"/>
                    <a:gd name="connsiteY45" fmla="*/ 389079 h 399169"/>
                    <a:gd name="connsiteX46" fmla="*/ 467081 w 864351"/>
                    <a:gd name="connsiteY46" fmla="*/ 387653 h 399169"/>
                    <a:gd name="connsiteX47" fmla="*/ 527458 w 864351"/>
                    <a:gd name="connsiteY47" fmla="*/ 387519 h 399169"/>
                    <a:gd name="connsiteX48" fmla="*/ 586794 w 864351"/>
                    <a:gd name="connsiteY48" fmla="*/ 388097 h 399169"/>
                    <a:gd name="connsiteX49" fmla="*/ 630223 w 864351"/>
                    <a:gd name="connsiteY49" fmla="*/ 387913 h 399169"/>
                    <a:gd name="connsiteX50" fmla="*/ 676867 w 864351"/>
                    <a:gd name="connsiteY50" fmla="*/ 387677 h 399169"/>
                    <a:gd name="connsiteX51" fmla="*/ 701235 w 864351"/>
                    <a:gd name="connsiteY51" fmla="*/ 386621 h 399169"/>
                    <a:gd name="connsiteX52" fmla="*/ 737076 w 864351"/>
                    <a:gd name="connsiteY52" fmla="*/ 383165 h 399169"/>
                    <a:gd name="connsiteX53" fmla="*/ 747669 w 864351"/>
                    <a:gd name="connsiteY53" fmla="*/ 382712 h 399169"/>
                    <a:gd name="connsiteX54" fmla="*/ 808448 w 864351"/>
                    <a:gd name="connsiteY54" fmla="*/ 374970 h 399169"/>
                    <a:gd name="connsiteX55" fmla="*/ 818807 w 864351"/>
                    <a:gd name="connsiteY55" fmla="*/ 372856 h 399169"/>
                    <a:gd name="connsiteX56" fmla="*/ 832169 w 864351"/>
                    <a:gd name="connsiteY56" fmla="*/ 367002 h 399169"/>
                    <a:gd name="connsiteX57" fmla="*/ 863763 w 864351"/>
                    <a:gd name="connsiteY57" fmla="*/ 313758 h 399169"/>
                    <a:gd name="connsiteX58" fmla="*/ 846230 w 864351"/>
                    <a:gd name="connsiteY58" fmla="*/ 263609 h 399169"/>
                    <a:gd name="connsiteX59" fmla="*/ 841420 w 864351"/>
                    <a:gd name="connsiteY59" fmla="*/ 259441 h 399169"/>
                    <a:gd name="connsiteX60" fmla="*/ 801029 w 864351"/>
                    <a:gd name="connsiteY60" fmla="*/ 249611 h 399169"/>
                    <a:gd name="connsiteX61" fmla="*/ 796076 w 864351"/>
                    <a:gd name="connsiteY61" fmla="*/ 250013 h 399169"/>
                    <a:gd name="connsiteX62" fmla="*/ 795782 w 864351"/>
                    <a:gd name="connsiteY62" fmla="*/ 237516 h 399169"/>
                    <a:gd name="connsiteX63" fmla="*/ 795274 w 864351"/>
                    <a:gd name="connsiteY63" fmla="*/ 199503 h 39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864351" h="399169">
                      <a:moveTo>
                        <a:pt x="795274" y="199503"/>
                      </a:moveTo>
                      <a:cubicBezTo>
                        <a:pt x="794142" y="192181"/>
                        <a:pt x="793403" y="184783"/>
                        <a:pt x="792017" y="177503"/>
                      </a:cubicBezTo>
                      <a:cubicBezTo>
                        <a:pt x="789365" y="163546"/>
                        <a:pt x="784279" y="150353"/>
                        <a:pt x="778243" y="137553"/>
                      </a:cubicBezTo>
                      <a:cubicBezTo>
                        <a:pt x="775018" y="130503"/>
                        <a:pt x="771383" y="123647"/>
                        <a:pt x="767357" y="117020"/>
                      </a:cubicBezTo>
                      <a:cubicBezTo>
                        <a:pt x="760213" y="105571"/>
                        <a:pt x="750225" y="97511"/>
                        <a:pt x="737072" y="93595"/>
                      </a:cubicBezTo>
                      <a:cubicBezTo>
                        <a:pt x="719714" y="88419"/>
                        <a:pt x="702045" y="85123"/>
                        <a:pt x="683915" y="84746"/>
                      </a:cubicBezTo>
                      <a:cubicBezTo>
                        <a:pt x="673305" y="84535"/>
                        <a:pt x="662687" y="84519"/>
                        <a:pt x="652077" y="84628"/>
                      </a:cubicBezTo>
                      <a:cubicBezTo>
                        <a:pt x="637464" y="84787"/>
                        <a:pt x="623210" y="86985"/>
                        <a:pt x="609764" y="93032"/>
                      </a:cubicBezTo>
                      <a:cubicBezTo>
                        <a:pt x="589895" y="101956"/>
                        <a:pt x="574006" y="115419"/>
                        <a:pt x="562431" y="134006"/>
                      </a:cubicBezTo>
                      <a:cubicBezTo>
                        <a:pt x="552342" y="150202"/>
                        <a:pt x="542169" y="166323"/>
                        <a:pt x="534841" y="184020"/>
                      </a:cubicBezTo>
                      <a:cubicBezTo>
                        <a:pt x="534334" y="184857"/>
                        <a:pt x="533710" y="185618"/>
                        <a:pt x="532986" y="186276"/>
                      </a:cubicBezTo>
                      <a:cubicBezTo>
                        <a:pt x="532331" y="185614"/>
                        <a:pt x="531584" y="185228"/>
                        <a:pt x="531483" y="184716"/>
                      </a:cubicBezTo>
                      <a:cubicBezTo>
                        <a:pt x="527647" y="164762"/>
                        <a:pt x="519296" y="146435"/>
                        <a:pt x="511212" y="127999"/>
                      </a:cubicBezTo>
                      <a:cubicBezTo>
                        <a:pt x="507393" y="119277"/>
                        <a:pt x="503952" y="110386"/>
                        <a:pt x="500300" y="101587"/>
                      </a:cubicBezTo>
                      <a:cubicBezTo>
                        <a:pt x="494299" y="87145"/>
                        <a:pt x="485896" y="74093"/>
                        <a:pt x="476638" y="61588"/>
                      </a:cubicBezTo>
                      <a:cubicBezTo>
                        <a:pt x="472433" y="55917"/>
                        <a:pt x="467867" y="50508"/>
                        <a:pt x="463225" y="45190"/>
                      </a:cubicBezTo>
                      <a:cubicBezTo>
                        <a:pt x="449601" y="29606"/>
                        <a:pt x="431881" y="19935"/>
                        <a:pt x="413059" y="12570"/>
                      </a:cubicBezTo>
                      <a:cubicBezTo>
                        <a:pt x="389472" y="3336"/>
                        <a:pt x="364803" y="-1335"/>
                        <a:pt x="339345" y="334"/>
                      </a:cubicBezTo>
                      <a:cubicBezTo>
                        <a:pt x="318855" y="1683"/>
                        <a:pt x="298500" y="4367"/>
                        <a:pt x="278917" y="10835"/>
                      </a:cubicBezTo>
                      <a:cubicBezTo>
                        <a:pt x="254734" y="18819"/>
                        <a:pt x="235396" y="33380"/>
                        <a:pt x="220009" y="53829"/>
                      </a:cubicBezTo>
                      <a:cubicBezTo>
                        <a:pt x="209098" y="68315"/>
                        <a:pt x="202936" y="84510"/>
                        <a:pt x="198421" y="101696"/>
                      </a:cubicBezTo>
                      <a:cubicBezTo>
                        <a:pt x="193621" y="120117"/>
                        <a:pt x="190367" y="138906"/>
                        <a:pt x="188692" y="157868"/>
                      </a:cubicBezTo>
                      <a:cubicBezTo>
                        <a:pt x="186636" y="158371"/>
                        <a:pt x="186115" y="156786"/>
                        <a:pt x="185377" y="155737"/>
                      </a:cubicBezTo>
                      <a:cubicBezTo>
                        <a:pt x="180491" y="148885"/>
                        <a:pt x="173861" y="144498"/>
                        <a:pt x="166130" y="141395"/>
                      </a:cubicBezTo>
                      <a:cubicBezTo>
                        <a:pt x="153992" y="136522"/>
                        <a:pt x="141905" y="136295"/>
                        <a:pt x="130272" y="142284"/>
                      </a:cubicBezTo>
                      <a:cubicBezTo>
                        <a:pt x="116757" y="149237"/>
                        <a:pt x="108523" y="160065"/>
                        <a:pt x="108263" y="175867"/>
                      </a:cubicBezTo>
                      <a:cubicBezTo>
                        <a:pt x="108179" y="181520"/>
                        <a:pt x="108271" y="187182"/>
                        <a:pt x="108179" y="192827"/>
                      </a:cubicBezTo>
                      <a:cubicBezTo>
                        <a:pt x="108129" y="195611"/>
                        <a:pt x="107860" y="198396"/>
                        <a:pt x="107659" y="201676"/>
                      </a:cubicBezTo>
                      <a:cubicBezTo>
                        <a:pt x="105544" y="201399"/>
                        <a:pt x="103772" y="201441"/>
                        <a:pt x="102186" y="200929"/>
                      </a:cubicBezTo>
                      <a:cubicBezTo>
                        <a:pt x="85785" y="195646"/>
                        <a:pt x="68921" y="194714"/>
                        <a:pt x="51890" y="195763"/>
                      </a:cubicBezTo>
                      <a:cubicBezTo>
                        <a:pt x="41817" y="196384"/>
                        <a:pt x="32333" y="199176"/>
                        <a:pt x="24770" y="206264"/>
                      </a:cubicBezTo>
                      <a:cubicBezTo>
                        <a:pt x="21113" y="209586"/>
                        <a:pt x="17831" y="213299"/>
                        <a:pt x="14983" y="217336"/>
                      </a:cubicBezTo>
                      <a:cubicBezTo>
                        <a:pt x="7932" y="227661"/>
                        <a:pt x="3223" y="238983"/>
                        <a:pt x="1788" y="251557"/>
                      </a:cubicBezTo>
                      <a:cubicBezTo>
                        <a:pt x="302" y="264557"/>
                        <a:pt x="-1461" y="277499"/>
                        <a:pt x="2022" y="290492"/>
                      </a:cubicBezTo>
                      <a:cubicBezTo>
                        <a:pt x="10282" y="321258"/>
                        <a:pt x="25677" y="346882"/>
                        <a:pt x="53561" y="364009"/>
                      </a:cubicBezTo>
                      <a:cubicBezTo>
                        <a:pt x="66882" y="372195"/>
                        <a:pt x="80756" y="378997"/>
                        <a:pt x="95689" y="383535"/>
                      </a:cubicBezTo>
                      <a:cubicBezTo>
                        <a:pt x="100445" y="384895"/>
                        <a:pt x="105313" y="385829"/>
                        <a:pt x="110235" y="386328"/>
                      </a:cubicBezTo>
                      <a:cubicBezTo>
                        <a:pt x="125664" y="388123"/>
                        <a:pt x="141116" y="389657"/>
                        <a:pt x="156552" y="391310"/>
                      </a:cubicBezTo>
                      <a:cubicBezTo>
                        <a:pt x="161807" y="391872"/>
                        <a:pt x="167062" y="392468"/>
                        <a:pt x="172316" y="393097"/>
                      </a:cubicBezTo>
                      <a:cubicBezTo>
                        <a:pt x="182120" y="394262"/>
                        <a:pt x="191916" y="395463"/>
                        <a:pt x="201711" y="396636"/>
                      </a:cubicBezTo>
                      <a:cubicBezTo>
                        <a:pt x="202759" y="396805"/>
                        <a:pt x="203815" y="396920"/>
                        <a:pt x="204875" y="396980"/>
                      </a:cubicBezTo>
                      <a:cubicBezTo>
                        <a:pt x="231014" y="397274"/>
                        <a:pt x="257118" y="400864"/>
                        <a:pt x="283299" y="398180"/>
                      </a:cubicBezTo>
                      <a:cubicBezTo>
                        <a:pt x="291382" y="397358"/>
                        <a:pt x="299449" y="396384"/>
                        <a:pt x="307515" y="395420"/>
                      </a:cubicBezTo>
                      <a:cubicBezTo>
                        <a:pt x="327140" y="393072"/>
                        <a:pt x="346571" y="389028"/>
                        <a:pt x="366406" y="388593"/>
                      </a:cubicBezTo>
                      <a:cubicBezTo>
                        <a:pt x="378770" y="388324"/>
                        <a:pt x="391151" y="388156"/>
                        <a:pt x="403523" y="388257"/>
                      </a:cubicBezTo>
                      <a:cubicBezTo>
                        <a:pt x="416600" y="388367"/>
                        <a:pt x="429678" y="389087"/>
                        <a:pt x="442756" y="389079"/>
                      </a:cubicBezTo>
                      <a:cubicBezTo>
                        <a:pt x="450884" y="389040"/>
                        <a:pt x="459004" y="388564"/>
                        <a:pt x="467081" y="387653"/>
                      </a:cubicBezTo>
                      <a:cubicBezTo>
                        <a:pt x="487227" y="385456"/>
                        <a:pt x="507321" y="386278"/>
                        <a:pt x="527458" y="387519"/>
                      </a:cubicBezTo>
                      <a:cubicBezTo>
                        <a:pt x="547217" y="388727"/>
                        <a:pt x="566967" y="389893"/>
                        <a:pt x="586794" y="388097"/>
                      </a:cubicBezTo>
                      <a:cubicBezTo>
                        <a:pt x="601231" y="386789"/>
                        <a:pt x="615710" y="387242"/>
                        <a:pt x="630223" y="387913"/>
                      </a:cubicBezTo>
                      <a:cubicBezTo>
                        <a:pt x="645735" y="388625"/>
                        <a:pt x="661322" y="387929"/>
                        <a:pt x="676867" y="387677"/>
                      </a:cubicBezTo>
                      <a:cubicBezTo>
                        <a:pt x="684992" y="387543"/>
                        <a:pt x="693134" y="387267"/>
                        <a:pt x="701235" y="386621"/>
                      </a:cubicBezTo>
                      <a:cubicBezTo>
                        <a:pt x="713196" y="385664"/>
                        <a:pt x="725124" y="384272"/>
                        <a:pt x="737076" y="383165"/>
                      </a:cubicBezTo>
                      <a:cubicBezTo>
                        <a:pt x="740596" y="382825"/>
                        <a:pt x="744133" y="382674"/>
                        <a:pt x="747669" y="382712"/>
                      </a:cubicBezTo>
                      <a:cubicBezTo>
                        <a:pt x="768197" y="383092"/>
                        <a:pt x="788672" y="380485"/>
                        <a:pt x="808448" y="374970"/>
                      </a:cubicBezTo>
                      <a:cubicBezTo>
                        <a:pt x="811816" y="373896"/>
                        <a:pt x="815288" y="373188"/>
                        <a:pt x="818807" y="372856"/>
                      </a:cubicBezTo>
                      <a:cubicBezTo>
                        <a:pt x="824087" y="372530"/>
                        <a:pt x="828174" y="369955"/>
                        <a:pt x="832169" y="367002"/>
                      </a:cubicBezTo>
                      <a:cubicBezTo>
                        <a:pt x="850192" y="353692"/>
                        <a:pt x="860809" y="335457"/>
                        <a:pt x="863763" y="313758"/>
                      </a:cubicBezTo>
                      <a:cubicBezTo>
                        <a:pt x="866358" y="294744"/>
                        <a:pt x="860347" y="277432"/>
                        <a:pt x="846230" y="263609"/>
                      </a:cubicBezTo>
                      <a:cubicBezTo>
                        <a:pt x="844718" y="262125"/>
                        <a:pt x="843040" y="260816"/>
                        <a:pt x="841420" y="259441"/>
                      </a:cubicBezTo>
                      <a:cubicBezTo>
                        <a:pt x="829592" y="249451"/>
                        <a:pt x="816364" y="245283"/>
                        <a:pt x="801029" y="249611"/>
                      </a:cubicBezTo>
                      <a:cubicBezTo>
                        <a:pt x="799728" y="249972"/>
                        <a:pt x="798292" y="249854"/>
                        <a:pt x="796076" y="250013"/>
                      </a:cubicBezTo>
                      <a:cubicBezTo>
                        <a:pt x="794742" y="245165"/>
                        <a:pt x="795279" y="241374"/>
                        <a:pt x="795782" y="237516"/>
                      </a:cubicBezTo>
                      <a:cubicBezTo>
                        <a:pt x="797414" y="224885"/>
                        <a:pt x="797243" y="212086"/>
                        <a:pt x="795274" y="199503"/>
                      </a:cubicBezTo>
                      <a:close/>
                    </a:path>
                  </a:pathLst>
                </a:custGeom>
                <a:solidFill>
                  <a:srgbClr val="FFFFFF"/>
                </a:solidFill>
                <a:ln w="12700" cap="flat">
                  <a:solidFill>
                    <a:schemeClr val="tx1"/>
                  </a:solidFill>
                  <a:prstDash val="solid"/>
                  <a:miter/>
                </a:ln>
              </p:spPr>
              <p:txBody>
                <a:bodyPr rtlCol="0" anchor="ctr"/>
                <a:lstStyle/>
                <a:p>
                  <a:endParaRPr lang="en-GB" sz="1050"/>
                </a:p>
              </p:txBody>
            </p:sp>
            <p:sp>
              <p:nvSpPr>
                <p:cNvPr id="59" name="Freeform: Shape 58">
                  <a:extLst>
                    <a:ext uri="{FF2B5EF4-FFF2-40B4-BE49-F238E27FC236}">
                      <a16:creationId xmlns:a16="http://schemas.microsoft.com/office/drawing/2014/main" id="{9EB8F097-AF28-23CE-F8E5-B2EE082D810B}"/>
                    </a:ext>
                  </a:extLst>
                </p:cNvPr>
                <p:cNvSpPr/>
                <p:nvPr/>
              </p:nvSpPr>
              <p:spPr>
                <a:xfrm>
                  <a:off x="6409223" y="5293754"/>
                  <a:ext cx="864352" cy="399169"/>
                </a:xfrm>
                <a:custGeom>
                  <a:avLst/>
                  <a:gdLst>
                    <a:gd name="connsiteX0" fmla="*/ 846229 w 864352"/>
                    <a:gd name="connsiteY0" fmla="*/ 263609 h 399169"/>
                    <a:gd name="connsiteX1" fmla="*/ 841420 w 864352"/>
                    <a:gd name="connsiteY1" fmla="*/ 259441 h 399169"/>
                    <a:gd name="connsiteX2" fmla="*/ 801028 w 864352"/>
                    <a:gd name="connsiteY2" fmla="*/ 249611 h 399169"/>
                    <a:gd name="connsiteX3" fmla="*/ 796077 w 864352"/>
                    <a:gd name="connsiteY3" fmla="*/ 250013 h 399169"/>
                    <a:gd name="connsiteX4" fmla="*/ 795782 w 864352"/>
                    <a:gd name="connsiteY4" fmla="*/ 237515 h 399169"/>
                    <a:gd name="connsiteX5" fmla="*/ 795279 w 864352"/>
                    <a:gd name="connsiteY5" fmla="*/ 199503 h 399169"/>
                    <a:gd name="connsiteX6" fmla="*/ 792022 w 864352"/>
                    <a:gd name="connsiteY6" fmla="*/ 177503 h 399169"/>
                    <a:gd name="connsiteX7" fmla="*/ 778248 w 864352"/>
                    <a:gd name="connsiteY7" fmla="*/ 137553 h 399169"/>
                    <a:gd name="connsiteX8" fmla="*/ 767361 w 864352"/>
                    <a:gd name="connsiteY8" fmla="*/ 117020 h 399169"/>
                    <a:gd name="connsiteX9" fmla="*/ 737077 w 864352"/>
                    <a:gd name="connsiteY9" fmla="*/ 93595 h 399169"/>
                    <a:gd name="connsiteX10" fmla="*/ 683918 w 864352"/>
                    <a:gd name="connsiteY10" fmla="*/ 84746 h 399169"/>
                    <a:gd name="connsiteX11" fmla="*/ 652081 w 864352"/>
                    <a:gd name="connsiteY11" fmla="*/ 84628 h 399169"/>
                    <a:gd name="connsiteX12" fmla="*/ 609768 w 864352"/>
                    <a:gd name="connsiteY12" fmla="*/ 93032 h 399169"/>
                    <a:gd name="connsiteX13" fmla="*/ 562435 w 864352"/>
                    <a:gd name="connsiteY13" fmla="*/ 134006 h 399169"/>
                    <a:gd name="connsiteX14" fmla="*/ 534845 w 864352"/>
                    <a:gd name="connsiteY14" fmla="*/ 184020 h 399169"/>
                    <a:gd name="connsiteX15" fmla="*/ 532989 w 864352"/>
                    <a:gd name="connsiteY15" fmla="*/ 186276 h 399169"/>
                    <a:gd name="connsiteX16" fmla="*/ 531487 w 864352"/>
                    <a:gd name="connsiteY16" fmla="*/ 184716 h 399169"/>
                    <a:gd name="connsiteX17" fmla="*/ 511215 w 864352"/>
                    <a:gd name="connsiteY17" fmla="*/ 127999 h 399169"/>
                    <a:gd name="connsiteX18" fmla="*/ 500304 w 864352"/>
                    <a:gd name="connsiteY18" fmla="*/ 101587 h 399169"/>
                    <a:gd name="connsiteX19" fmla="*/ 476642 w 864352"/>
                    <a:gd name="connsiteY19" fmla="*/ 61588 h 399169"/>
                    <a:gd name="connsiteX20" fmla="*/ 463229 w 864352"/>
                    <a:gd name="connsiteY20" fmla="*/ 45190 h 399169"/>
                    <a:gd name="connsiteX21" fmla="*/ 413058 w 864352"/>
                    <a:gd name="connsiteY21" fmla="*/ 12570 h 399169"/>
                    <a:gd name="connsiteX22" fmla="*/ 339344 w 864352"/>
                    <a:gd name="connsiteY22" fmla="*/ 334 h 399169"/>
                    <a:gd name="connsiteX23" fmla="*/ 278918 w 864352"/>
                    <a:gd name="connsiteY23" fmla="*/ 10835 h 399169"/>
                    <a:gd name="connsiteX24" fmla="*/ 220010 w 864352"/>
                    <a:gd name="connsiteY24" fmla="*/ 53829 h 399169"/>
                    <a:gd name="connsiteX25" fmla="*/ 198421 w 864352"/>
                    <a:gd name="connsiteY25" fmla="*/ 101696 h 399169"/>
                    <a:gd name="connsiteX26" fmla="*/ 188692 w 864352"/>
                    <a:gd name="connsiteY26" fmla="*/ 157868 h 399169"/>
                    <a:gd name="connsiteX27" fmla="*/ 185377 w 864352"/>
                    <a:gd name="connsiteY27" fmla="*/ 155737 h 399169"/>
                    <a:gd name="connsiteX28" fmla="*/ 166130 w 864352"/>
                    <a:gd name="connsiteY28" fmla="*/ 141395 h 399169"/>
                    <a:gd name="connsiteX29" fmla="*/ 130272 w 864352"/>
                    <a:gd name="connsiteY29" fmla="*/ 142284 h 399169"/>
                    <a:gd name="connsiteX30" fmla="*/ 108263 w 864352"/>
                    <a:gd name="connsiteY30" fmla="*/ 175867 h 399169"/>
                    <a:gd name="connsiteX31" fmla="*/ 108179 w 864352"/>
                    <a:gd name="connsiteY31" fmla="*/ 192827 h 399169"/>
                    <a:gd name="connsiteX32" fmla="*/ 107659 w 864352"/>
                    <a:gd name="connsiteY32" fmla="*/ 201676 h 399169"/>
                    <a:gd name="connsiteX33" fmla="*/ 102186 w 864352"/>
                    <a:gd name="connsiteY33" fmla="*/ 200929 h 399169"/>
                    <a:gd name="connsiteX34" fmla="*/ 51890 w 864352"/>
                    <a:gd name="connsiteY34" fmla="*/ 195763 h 399169"/>
                    <a:gd name="connsiteX35" fmla="*/ 24770 w 864352"/>
                    <a:gd name="connsiteY35" fmla="*/ 206264 h 399169"/>
                    <a:gd name="connsiteX36" fmla="*/ 14983 w 864352"/>
                    <a:gd name="connsiteY36" fmla="*/ 217336 h 399169"/>
                    <a:gd name="connsiteX37" fmla="*/ 1788 w 864352"/>
                    <a:gd name="connsiteY37" fmla="*/ 251557 h 399169"/>
                    <a:gd name="connsiteX38" fmla="*/ 2023 w 864352"/>
                    <a:gd name="connsiteY38" fmla="*/ 290492 h 399169"/>
                    <a:gd name="connsiteX39" fmla="*/ 53561 w 864352"/>
                    <a:gd name="connsiteY39" fmla="*/ 364007 h 399169"/>
                    <a:gd name="connsiteX40" fmla="*/ 95689 w 864352"/>
                    <a:gd name="connsiteY40" fmla="*/ 383534 h 399169"/>
                    <a:gd name="connsiteX41" fmla="*/ 110236 w 864352"/>
                    <a:gd name="connsiteY41" fmla="*/ 386327 h 399169"/>
                    <a:gd name="connsiteX42" fmla="*/ 156552 w 864352"/>
                    <a:gd name="connsiteY42" fmla="*/ 391309 h 399169"/>
                    <a:gd name="connsiteX43" fmla="*/ 172316 w 864352"/>
                    <a:gd name="connsiteY43" fmla="*/ 393096 h 399169"/>
                    <a:gd name="connsiteX44" fmla="*/ 201711 w 864352"/>
                    <a:gd name="connsiteY44" fmla="*/ 396635 h 399169"/>
                    <a:gd name="connsiteX45" fmla="*/ 204876 w 864352"/>
                    <a:gd name="connsiteY45" fmla="*/ 396979 h 399169"/>
                    <a:gd name="connsiteX46" fmla="*/ 283299 w 864352"/>
                    <a:gd name="connsiteY46" fmla="*/ 398179 h 399169"/>
                    <a:gd name="connsiteX47" fmla="*/ 307515 w 864352"/>
                    <a:gd name="connsiteY47" fmla="*/ 395419 h 399169"/>
                    <a:gd name="connsiteX48" fmla="*/ 366406 w 864352"/>
                    <a:gd name="connsiteY48" fmla="*/ 388592 h 399169"/>
                    <a:gd name="connsiteX49" fmla="*/ 403523 w 864352"/>
                    <a:gd name="connsiteY49" fmla="*/ 388256 h 399169"/>
                    <a:gd name="connsiteX50" fmla="*/ 442756 w 864352"/>
                    <a:gd name="connsiteY50" fmla="*/ 389078 h 399169"/>
                    <a:gd name="connsiteX51" fmla="*/ 467082 w 864352"/>
                    <a:gd name="connsiteY51" fmla="*/ 387653 h 399169"/>
                    <a:gd name="connsiteX52" fmla="*/ 527458 w 864352"/>
                    <a:gd name="connsiteY52" fmla="*/ 387518 h 399169"/>
                    <a:gd name="connsiteX53" fmla="*/ 586794 w 864352"/>
                    <a:gd name="connsiteY53" fmla="*/ 388097 h 399169"/>
                    <a:gd name="connsiteX54" fmla="*/ 630223 w 864352"/>
                    <a:gd name="connsiteY54" fmla="*/ 387913 h 399169"/>
                    <a:gd name="connsiteX55" fmla="*/ 676868 w 864352"/>
                    <a:gd name="connsiteY55" fmla="*/ 387677 h 399169"/>
                    <a:gd name="connsiteX56" fmla="*/ 701235 w 864352"/>
                    <a:gd name="connsiteY56" fmla="*/ 386621 h 399169"/>
                    <a:gd name="connsiteX57" fmla="*/ 737077 w 864352"/>
                    <a:gd name="connsiteY57" fmla="*/ 383165 h 399169"/>
                    <a:gd name="connsiteX58" fmla="*/ 747669 w 864352"/>
                    <a:gd name="connsiteY58" fmla="*/ 382712 h 399169"/>
                    <a:gd name="connsiteX59" fmla="*/ 808449 w 864352"/>
                    <a:gd name="connsiteY59" fmla="*/ 374970 h 399169"/>
                    <a:gd name="connsiteX60" fmla="*/ 818807 w 864352"/>
                    <a:gd name="connsiteY60" fmla="*/ 372856 h 399169"/>
                    <a:gd name="connsiteX61" fmla="*/ 832170 w 864352"/>
                    <a:gd name="connsiteY61" fmla="*/ 367002 h 399169"/>
                    <a:gd name="connsiteX62" fmla="*/ 863764 w 864352"/>
                    <a:gd name="connsiteY62" fmla="*/ 313758 h 399169"/>
                    <a:gd name="connsiteX63" fmla="*/ 846229 w 864352"/>
                    <a:gd name="connsiteY63" fmla="*/ 263609 h 399169"/>
                    <a:gd name="connsiteX64" fmla="*/ 854271 w 864352"/>
                    <a:gd name="connsiteY64" fmla="*/ 320225 h 399169"/>
                    <a:gd name="connsiteX65" fmla="*/ 828552 w 864352"/>
                    <a:gd name="connsiteY65" fmla="*/ 359445 h 399169"/>
                    <a:gd name="connsiteX66" fmla="*/ 821963 w 864352"/>
                    <a:gd name="connsiteY66" fmla="*/ 362523 h 399169"/>
                    <a:gd name="connsiteX67" fmla="*/ 800534 w 864352"/>
                    <a:gd name="connsiteY67" fmla="*/ 368420 h 399169"/>
                    <a:gd name="connsiteX68" fmla="*/ 774496 w 864352"/>
                    <a:gd name="connsiteY68" fmla="*/ 373225 h 399169"/>
                    <a:gd name="connsiteX69" fmla="*/ 716352 w 864352"/>
                    <a:gd name="connsiteY69" fmla="*/ 377545 h 399169"/>
                    <a:gd name="connsiteX70" fmla="*/ 645340 w 864352"/>
                    <a:gd name="connsiteY70" fmla="*/ 380095 h 399169"/>
                    <a:gd name="connsiteX71" fmla="*/ 578484 w 864352"/>
                    <a:gd name="connsiteY71" fmla="*/ 380196 h 399169"/>
                    <a:gd name="connsiteX72" fmla="*/ 509545 w 864352"/>
                    <a:gd name="connsiteY72" fmla="*/ 379114 h 399169"/>
                    <a:gd name="connsiteX73" fmla="*/ 468240 w 864352"/>
                    <a:gd name="connsiteY73" fmla="*/ 379558 h 399169"/>
                    <a:gd name="connsiteX74" fmla="*/ 434413 w 864352"/>
                    <a:gd name="connsiteY74" fmla="*/ 381521 h 399169"/>
                    <a:gd name="connsiteX75" fmla="*/ 395256 w 864352"/>
                    <a:gd name="connsiteY75" fmla="*/ 380498 h 399169"/>
                    <a:gd name="connsiteX76" fmla="*/ 365575 w 864352"/>
                    <a:gd name="connsiteY76" fmla="*/ 381404 h 399169"/>
                    <a:gd name="connsiteX77" fmla="*/ 323422 w 864352"/>
                    <a:gd name="connsiteY77" fmla="*/ 385882 h 399169"/>
                    <a:gd name="connsiteX78" fmla="*/ 264413 w 864352"/>
                    <a:gd name="connsiteY78" fmla="*/ 392081 h 399169"/>
                    <a:gd name="connsiteX79" fmla="*/ 202995 w 864352"/>
                    <a:gd name="connsiteY79" fmla="*/ 389414 h 399169"/>
                    <a:gd name="connsiteX80" fmla="*/ 128089 w 864352"/>
                    <a:gd name="connsiteY80" fmla="*/ 382025 h 399169"/>
                    <a:gd name="connsiteX81" fmla="*/ 92667 w 864352"/>
                    <a:gd name="connsiteY81" fmla="*/ 375634 h 399169"/>
                    <a:gd name="connsiteX82" fmla="*/ 45762 w 864352"/>
                    <a:gd name="connsiteY82" fmla="*/ 351695 h 399169"/>
                    <a:gd name="connsiteX83" fmla="*/ 7101 w 864352"/>
                    <a:gd name="connsiteY83" fmla="*/ 264868 h 399169"/>
                    <a:gd name="connsiteX84" fmla="*/ 20900 w 864352"/>
                    <a:gd name="connsiteY84" fmla="*/ 220950 h 399169"/>
                    <a:gd name="connsiteX85" fmla="*/ 37369 w 864352"/>
                    <a:gd name="connsiteY85" fmla="*/ 204938 h 399169"/>
                    <a:gd name="connsiteX86" fmla="*/ 59076 w 864352"/>
                    <a:gd name="connsiteY86" fmla="*/ 200896 h 399169"/>
                    <a:gd name="connsiteX87" fmla="*/ 83300 w 864352"/>
                    <a:gd name="connsiteY87" fmla="*/ 203001 h 399169"/>
                    <a:gd name="connsiteX88" fmla="*/ 107726 w 864352"/>
                    <a:gd name="connsiteY88" fmla="*/ 209719 h 399169"/>
                    <a:gd name="connsiteX89" fmla="*/ 113257 w 864352"/>
                    <a:gd name="connsiteY89" fmla="*/ 210986 h 399169"/>
                    <a:gd name="connsiteX90" fmla="*/ 115011 w 864352"/>
                    <a:gd name="connsiteY90" fmla="*/ 196358 h 399169"/>
                    <a:gd name="connsiteX91" fmla="*/ 115977 w 864352"/>
                    <a:gd name="connsiteY91" fmla="*/ 170994 h 399169"/>
                    <a:gd name="connsiteX92" fmla="*/ 127410 w 864352"/>
                    <a:gd name="connsiteY92" fmla="*/ 151401 h 399169"/>
                    <a:gd name="connsiteX93" fmla="*/ 162512 w 864352"/>
                    <a:gd name="connsiteY93" fmla="*/ 146628 h 399169"/>
                    <a:gd name="connsiteX94" fmla="*/ 181835 w 864352"/>
                    <a:gd name="connsiteY94" fmla="*/ 163428 h 399169"/>
                    <a:gd name="connsiteX95" fmla="*/ 186309 w 864352"/>
                    <a:gd name="connsiteY95" fmla="*/ 174173 h 399169"/>
                    <a:gd name="connsiteX96" fmla="*/ 189448 w 864352"/>
                    <a:gd name="connsiteY96" fmla="*/ 179441 h 399169"/>
                    <a:gd name="connsiteX97" fmla="*/ 194073 w 864352"/>
                    <a:gd name="connsiteY97" fmla="*/ 180775 h 399169"/>
                    <a:gd name="connsiteX98" fmla="*/ 195903 w 864352"/>
                    <a:gd name="connsiteY98" fmla="*/ 177427 h 399169"/>
                    <a:gd name="connsiteX99" fmla="*/ 196608 w 864352"/>
                    <a:gd name="connsiteY99" fmla="*/ 156241 h 399169"/>
                    <a:gd name="connsiteX100" fmla="*/ 208728 w 864352"/>
                    <a:gd name="connsiteY100" fmla="*/ 92898 h 399169"/>
                    <a:gd name="connsiteX101" fmla="*/ 281192 w 864352"/>
                    <a:gd name="connsiteY101" fmla="*/ 16840 h 399169"/>
                    <a:gd name="connsiteX102" fmla="*/ 309000 w 864352"/>
                    <a:gd name="connsiteY102" fmla="*/ 10499 h 399169"/>
                    <a:gd name="connsiteX103" fmla="*/ 352246 w 864352"/>
                    <a:gd name="connsiteY103" fmla="*/ 6499 h 399169"/>
                    <a:gd name="connsiteX104" fmla="*/ 386811 w 864352"/>
                    <a:gd name="connsiteY104" fmla="*/ 10759 h 399169"/>
                    <a:gd name="connsiteX105" fmla="*/ 419665 w 864352"/>
                    <a:gd name="connsiteY105" fmla="*/ 22696 h 399169"/>
                    <a:gd name="connsiteX106" fmla="*/ 463841 w 864352"/>
                    <a:gd name="connsiteY106" fmla="*/ 54863 h 399169"/>
                    <a:gd name="connsiteX107" fmla="*/ 475257 w 864352"/>
                    <a:gd name="connsiteY107" fmla="*/ 70128 h 399169"/>
                    <a:gd name="connsiteX108" fmla="*/ 492439 w 864352"/>
                    <a:gd name="connsiteY108" fmla="*/ 99225 h 399169"/>
                    <a:gd name="connsiteX109" fmla="*/ 507909 w 864352"/>
                    <a:gd name="connsiteY109" fmla="*/ 136314 h 399169"/>
                    <a:gd name="connsiteX110" fmla="*/ 516051 w 864352"/>
                    <a:gd name="connsiteY110" fmla="*/ 154657 h 399169"/>
                    <a:gd name="connsiteX111" fmla="*/ 522757 w 864352"/>
                    <a:gd name="connsiteY111" fmla="*/ 178008 h 399169"/>
                    <a:gd name="connsiteX112" fmla="*/ 525116 w 864352"/>
                    <a:gd name="connsiteY112" fmla="*/ 211424 h 399169"/>
                    <a:gd name="connsiteX113" fmla="*/ 525670 w 864352"/>
                    <a:gd name="connsiteY113" fmla="*/ 213621 h 399169"/>
                    <a:gd name="connsiteX114" fmla="*/ 528079 w 864352"/>
                    <a:gd name="connsiteY114" fmla="*/ 215291 h 399169"/>
                    <a:gd name="connsiteX115" fmla="*/ 532369 w 864352"/>
                    <a:gd name="connsiteY115" fmla="*/ 216272 h 399169"/>
                    <a:gd name="connsiteX116" fmla="*/ 534374 w 864352"/>
                    <a:gd name="connsiteY116" fmla="*/ 209897 h 399169"/>
                    <a:gd name="connsiteX117" fmla="*/ 536473 w 864352"/>
                    <a:gd name="connsiteY117" fmla="*/ 202793 h 399169"/>
                    <a:gd name="connsiteX118" fmla="*/ 574530 w 864352"/>
                    <a:gd name="connsiteY118" fmla="*/ 130988 h 399169"/>
                    <a:gd name="connsiteX119" fmla="*/ 603430 w 864352"/>
                    <a:gd name="connsiteY119" fmla="*/ 104944 h 399169"/>
                    <a:gd name="connsiteX120" fmla="*/ 648732 w 864352"/>
                    <a:gd name="connsiteY120" fmla="*/ 92103 h 399169"/>
                    <a:gd name="connsiteX121" fmla="*/ 671017 w 864352"/>
                    <a:gd name="connsiteY121" fmla="*/ 91633 h 399169"/>
                    <a:gd name="connsiteX122" fmla="*/ 735599 w 864352"/>
                    <a:gd name="connsiteY122" fmla="*/ 101472 h 399169"/>
                    <a:gd name="connsiteX123" fmla="*/ 766346 w 864352"/>
                    <a:gd name="connsiteY123" fmla="*/ 129050 h 399169"/>
                    <a:gd name="connsiteX124" fmla="*/ 774420 w 864352"/>
                    <a:gd name="connsiteY124" fmla="*/ 146320 h 399169"/>
                    <a:gd name="connsiteX125" fmla="*/ 787229 w 864352"/>
                    <a:gd name="connsiteY125" fmla="*/ 190900 h 399169"/>
                    <a:gd name="connsiteX126" fmla="*/ 785350 w 864352"/>
                    <a:gd name="connsiteY126" fmla="*/ 255139 h 399169"/>
                    <a:gd name="connsiteX127" fmla="*/ 784971 w 864352"/>
                    <a:gd name="connsiteY127" fmla="*/ 259342 h 399169"/>
                    <a:gd name="connsiteX128" fmla="*/ 792047 w 864352"/>
                    <a:gd name="connsiteY128" fmla="*/ 263762 h 399169"/>
                    <a:gd name="connsiteX129" fmla="*/ 797520 w 864352"/>
                    <a:gd name="connsiteY129" fmla="*/ 260566 h 399169"/>
                    <a:gd name="connsiteX130" fmla="*/ 820947 w 864352"/>
                    <a:gd name="connsiteY130" fmla="*/ 257203 h 399169"/>
                    <a:gd name="connsiteX131" fmla="*/ 834805 w 864352"/>
                    <a:gd name="connsiteY131" fmla="*/ 264735 h 399169"/>
                    <a:gd name="connsiteX132" fmla="*/ 854271 w 864352"/>
                    <a:gd name="connsiteY132" fmla="*/ 320225 h 39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864352" h="399169">
                      <a:moveTo>
                        <a:pt x="846229" y="263609"/>
                      </a:moveTo>
                      <a:cubicBezTo>
                        <a:pt x="844719" y="262125"/>
                        <a:pt x="843039" y="260816"/>
                        <a:pt x="841420" y="259441"/>
                      </a:cubicBezTo>
                      <a:cubicBezTo>
                        <a:pt x="829593" y="249451"/>
                        <a:pt x="816364" y="245283"/>
                        <a:pt x="801028" y="249611"/>
                      </a:cubicBezTo>
                      <a:cubicBezTo>
                        <a:pt x="799728" y="249972"/>
                        <a:pt x="798293" y="249854"/>
                        <a:pt x="796077" y="250013"/>
                      </a:cubicBezTo>
                      <a:cubicBezTo>
                        <a:pt x="794742" y="245165"/>
                        <a:pt x="795279" y="241374"/>
                        <a:pt x="795782" y="237515"/>
                      </a:cubicBezTo>
                      <a:cubicBezTo>
                        <a:pt x="797415" y="224885"/>
                        <a:pt x="797247" y="212086"/>
                        <a:pt x="795279" y="199503"/>
                      </a:cubicBezTo>
                      <a:cubicBezTo>
                        <a:pt x="794146" y="192183"/>
                        <a:pt x="793407" y="184783"/>
                        <a:pt x="792022" y="177503"/>
                      </a:cubicBezTo>
                      <a:cubicBezTo>
                        <a:pt x="789370" y="163546"/>
                        <a:pt x="784283" y="150353"/>
                        <a:pt x="778248" y="137553"/>
                      </a:cubicBezTo>
                      <a:cubicBezTo>
                        <a:pt x="775022" y="130503"/>
                        <a:pt x="771387" y="123647"/>
                        <a:pt x="767361" y="117020"/>
                      </a:cubicBezTo>
                      <a:cubicBezTo>
                        <a:pt x="760218" y="105571"/>
                        <a:pt x="750229" y="97511"/>
                        <a:pt x="737077" y="93595"/>
                      </a:cubicBezTo>
                      <a:cubicBezTo>
                        <a:pt x="719718" y="88419"/>
                        <a:pt x="702049" y="85123"/>
                        <a:pt x="683918" y="84746"/>
                      </a:cubicBezTo>
                      <a:cubicBezTo>
                        <a:pt x="673309" y="84535"/>
                        <a:pt x="662690" y="84519"/>
                        <a:pt x="652081" y="84628"/>
                      </a:cubicBezTo>
                      <a:cubicBezTo>
                        <a:pt x="637467" y="84787"/>
                        <a:pt x="623214" y="86985"/>
                        <a:pt x="609768" y="93032"/>
                      </a:cubicBezTo>
                      <a:cubicBezTo>
                        <a:pt x="589900" y="101956"/>
                        <a:pt x="574010" y="115419"/>
                        <a:pt x="562435" y="134006"/>
                      </a:cubicBezTo>
                      <a:cubicBezTo>
                        <a:pt x="552346" y="150202"/>
                        <a:pt x="542172" y="166323"/>
                        <a:pt x="534845" y="184020"/>
                      </a:cubicBezTo>
                      <a:cubicBezTo>
                        <a:pt x="534338" y="184857"/>
                        <a:pt x="533713" y="185618"/>
                        <a:pt x="532989" y="186276"/>
                      </a:cubicBezTo>
                      <a:cubicBezTo>
                        <a:pt x="532335" y="185614"/>
                        <a:pt x="531588" y="185228"/>
                        <a:pt x="531487" y="184716"/>
                      </a:cubicBezTo>
                      <a:cubicBezTo>
                        <a:pt x="527651" y="164762"/>
                        <a:pt x="519299" y="146435"/>
                        <a:pt x="511215" y="127999"/>
                      </a:cubicBezTo>
                      <a:cubicBezTo>
                        <a:pt x="507397" y="119277"/>
                        <a:pt x="503955" y="110386"/>
                        <a:pt x="500304" y="101587"/>
                      </a:cubicBezTo>
                      <a:cubicBezTo>
                        <a:pt x="494302" y="87145"/>
                        <a:pt x="485900" y="74093"/>
                        <a:pt x="476642" y="61588"/>
                      </a:cubicBezTo>
                      <a:cubicBezTo>
                        <a:pt x="472437" y="55917"/>
                        <a:pt x="467870" y="50508"/>
                        <a:pt x="463229" y="45190"/>
                      </a:cubicBezTo>
                      <a:cubicBezTo>
                        <a:pt x="449605" y="29606"/>
                        <a:pt x="431886" y="19935"/>
                        <a:pt x="413058" y="12570"/>
                      </a:cubicBezTo>
                      <a:cubicBezTo>
                        <a:pt x="389472" y="3336"/>
                        <a:pt x="364803" y="-1335"/>
                        <a:pt x="339344" y="334"/>
                      </a:cubicBezTo>
                      <a:cubicBezTo>
                        <a:pt x="318855" y="1683"/>
                        <a:pt x="298500" y="4367"/>
                        <a:pt x="278918" y="10835"/>
                      </a:cubicBezTo>
                      <a:cubicBezTo>
                        <a:pt x="254735" y="18819"/>
                        <a:pt x="235395" y="33380"/>
                        <a:pt x="220010" y="53829"/>
                      </a:cubicBezTo>
                      <a:cubicBezTo>
                        <a:pt x="209097" y="68315"/>
                        <a:pt x="202937" y="84511"/>
                        <a:pt x="198421" y="101696"/>
                      </a:cubicBezTo>
                      <a:cubicBezTo>
                        <a:pt x="193621" y="120117"/>
                        <a:pt x="190367" y="138906"/>
                        <a:pt x="188692" y="157868"/>
                      </a:cubicBezTo>
                      <a:cubicBezTo>
                        <a:pt x="186636" y="158371"/>
                        <a:pt x="186116" y="156785"/>
                        <a:pt x="185377" y="155737"/>
                      </a:cubicBezTo>
                      <a:cubicBezTo>
                        <a:pt x="180492" y="148885"/>
                        <a:pt x="173861" y="144498"/>
                        <a:pt x="166130" y="141395"/>
                      </a:cubicBezTo>
                      <a:cubicBezTo>
                        <a:pt x="153993" y="136522"/>
                        <a:pt x="141906" y="136295"/>
                        <a:pt x="130272" y="142284"/>
                      </a:cubicBezTo>
                      <a:cubicBezTo>
                        <a:pt x="116757" y="149237"/>
                        <a:pt x="108523" y="160065"/>
                        <a:pt x="108263" y="175867"/>
                      </a:cubicBezTo>
                      <a:cubicBezTo>
                        <a:pt x="108179" y="181521"/>
                        <a:pt x="108271" y="187182"/>
                        <a:pt x="108179" y="192827"/>
                      </a:cubicBezTo>
                      <a:cubicBezTo>
                        <a:pt x="108129" y="195611"/>
                        <a:pt x="107860" y="198397"/>
                        <a:pt x="107659" y="201676"/>
                      </a:cubicBezTo>
                      <a:cubicBezTo>
                        <a:pt x="105544" y="201399"/>
                        <a:pt x="103773" y="201441"/>
                        <a:pt x="102186" y="200929"/>
                      </a:cubicBezTo>
                      <a:cubicBezTo>
                        <a:pt x="85785" y="195646"/>
                        <a:pt x="68921" y="194714"/>
                        <a:pt x="51890" y="195763"/>
                      </a:cubicBezTo>
                      <a:cubicBezTo>
                        <a:pt x="41818" y="196384"/>
                        <a:pt x="32333" y="199176"/>
                        <a:pt x="24770" y="206264"/>
                      </a:cubicBezTo>
                      <a:cubicBezTo>
                        <a:pt x="21113" y="209586"/>
                        <a:pt x="17831" y="213299"/>
                        <a:pt x="14983" y="217336"/>
                      </a:cubicBezTo>
                      <a:cubicBezTo>
                        <a:pt x="7932" y="227661"/>
                        <a:pt x="3223" y="238983"/>
                        <a:pt x="1788" y="251557"/>
                      </a:cubicBezTo>
                      <a:cubicBezTo>
                        <a:pt x="302" y="264558"/>
                        <a:pt x="-1461" y="277499"/>
                        <a:pt x="2023" y="290492"/>
                      </a:cubicBezTo>
                      <a:cubicBezTo>
                        <a:pt x="10282" y="321257"/>
                        <a:pt x="25677" y="346881"/>
                        <a:pt x="53561" y="364007"/>
                      </a:cubicBezTo>
                      <a:cubicBezTo>
                        <a:pt x="66881" y="372194"/>
                        <a:pt x="80756" y="378996"/>
                        <a:pt x="95689" y="383534"/>
                      </a:cubicBezTo>
                      <a:cubicBezTo>
                        <a:pt x="100446" y="384894"/>
                        <a:pt x="105314" y="385829"/>
                        <a:pt x="110236" y="386327"/>
                      </a:cubicBezTo>
                      <a:cubicBezTo>
                        <a:pt x="125664" y="388122"/>
                        <a:pt x="141116" y="389657"/>
                        <a:pt x="156552" y="391309"/>
                      </a:cubicBezTo>
                      <a:cubicBezTo>
                        <a:pt x="161807" y="391871"/>
                        <a:pt x="167062" y="392466"/>
                        <a:pt x="172316" y="393096"/>
                      </a:cubicBezTo>
                      <a:cubicBezTo>
                        <a:pt x="182120" y="394261"/>
                        <a:pt x="191915" y="395461"/>
                        <a:pt x="201711" y="396635"/>
                      </a:cubicBezTo>
                      <a:cubicBezTo>
                        <a:pt x="202759" y="396805"/>
                        <a:pt x="203816" y="396919"/>
                        <a:pt x="204876" y="396979"/>
                      </a:cubicBezTo>
                      <a:cubicBezTo>
                        <a:pt x="231014" y="397273"/>
                        <a:pt x="257118" y="400863"/>
                        <a:pt x="283299" y="398179"/>
                      </a:cubicBezTo>
                      <a:cubicBezTo>
                        <a:pt x="291383" y="397357"/>
                        <a:pt x="299449" y="396383"/>
                        <a:pt x="307515" y="395419"/>
                      </a:cubicBezTo>
                      <a:cubicBezTo>
                        <a:pt x="327140" y="393070"/>
                        <a:pt x="346571" y="389028"/>
                        <a:pt x="366406" y="388592"/>
                      </a:cubicBezTo>
                      <a:cubicBezTo>
                        <a:pt x="378770" y="388323"/>
                        <a:pt x="391151" y="388155"/>
                        <a:pt x="403523" y="388256"/>
                      </a:cubicBezTo>
                      <a:cubicBezTo>
                        <a:pt x="416601" y="388366"/>
                        <a:pt x="429678" y="389086"/>
                        <a:pt x="442756" y="389078"/>
                      </a:cubicBezTo>
                      <a:cubicBezTo>
                        <a:pt x="450884" y="389039"/>
                        <a:pt x="459005" y="388563"/>
                        <a:pt x="467082" y="387653"/>
                      </a:cubicBezTo>
                      <a:cubicBezTo>
                        <a:pt x="487227" y="385455"/>
                        <a:pt x="507321" y="386277"/>
                        <a:pt x="527458" y="387518"/>
                      </a:cubicBezTo>
                      <a:cubicBezTo>
                        <a:pt x="547217" y="388726"/>
                        <a:pt x="566967" y="389892"/>
                        <a:pt x="586794" y="388097"/>
                      </a:cubicBezTo>
                      <a:cubicBezTo>
                        <a:pt x="601231" y="386788"/>
                        <a:pt x="615710" y="387241"/>
                        <a:pt x="630223" y="387913"/>
                      </a:cubicBezTo>
                      <a:cubicBezTo>
                        <a:pt x="645735" y="388625"/>
                        <a:pt x="661322" y="387929"/>
                        <a:pt x="676868" y="387677"/>
                      </a:cubicBezTo>
                      <a:cubicBezTo>
                        <a:pt x="684993" y="387543"/>
                        <a:pt x="693135" y="387267"/>
                        <a:pt x="701235" y="386621"/>
                      </a:cubicBezTo>
                      <a:cubicBezTo>
                        <a:pt x="713196" y="385664"/>
                        <a:pt x="725123" y="384272"/>
                        <a:pt x="737077" y="383165"/>
                      </a:cubicBezTo>
                      <a:cubicBezTo>
                        <a:pt x="740597" y="382825"/>
                        <a:pt x="744133" y="382675"/>
                        <a:pt x="747669" y="382712"/>
                      </a:cubicBezTo>
                      <a:cubicBezTo>
                        <a:pt x="768198" y="383092"/>
                        <a:pt x="788673" y="380485"/>
                        <a:pt x="808449" y="374970"/>
                      </a:cubicBezTo>
                      <a:cubicBezTo>
                        <a:pt x="811816" y="373896"/>
                        <a:pt x="815288" y="373188"/>
                        <a:pt x="818807" y="372856"/>
                      </a:cubicBezTo>
                      <a:cubicBezTo>
                        <a:pt x="824086" y="372530"/>
                        <a:pt x="828174" y="369955"/>
                        <a:pt x="832170" y="367002"/>
                      </a:cubicBezTo>
                      <a:cubicBezTo>
                        <a:pt x="850191" y="353692"/>
                        <a:pt x="860810" y="335457"/>
                        <a:pt x="863764" y="313758"/>
                      </a:cubicBezTo>
                      <a:cubicBezTo>
                        <a:pt x="866358" y="294744"/>
                        <a:pt x="860348" y="277434"/>
                        <a:pt x="846229" y="263609"/>
                      </a:cubicBezTo>
                      <a:close/>
                      <a:moveTo>
                        <a:pt x="854271" y="320225"/>
                      </a:moveTo>
                      <a:cubicBezTo>
                        <a:pt x="850653" y="335960"/>
                        <a:pt x="841260" y="349103"/>
                        <a:pt x="828552" y="359445"/>
                      </a:cubicBezTo>
                      <a:cubicBezTo>
                        <a:pt x="826571" y="360881"/>
                        <a:pt x="824335" y="361925"/>
                        <a:pt x="821963" y="362523"/>
                      </a:cubicBezTo>
                      <a:cubicBezTo>
                        <a:pt x="814862" y="364645"/>
                        <a:pt x="807760" y="366810"/>
                        <a:pt x="800534" y="368420"/>
                      </a:cubicBezTo>
                      <a:cubicBezTo>
                        <a:pt x="791922" y="370332"/>
                        <a:pt x="783226" y="371968"/>
                        <a:pt x="774496" y="373225"/>
                      </a:cubicBezTo>
                      <a:cubicBezTo>
                        <a:pt x="755232" y="376003"/>
                        <a:pt x="735717" y="375390"/>
                        <a:pt x="716352" y="377545"/>
                      </a:cubicBezTo>
                      <a:cubicBezTo>
                        <a:pt x="692816" y="380163"/>
                        <a:pt x="669061" y="380237"/>
                        <a:pt x="645340" y="380095"/>
                      </a:cubicBezTo>
                      <a:cubicBezTo>
                        <a:pt x="623055" y="379961"/>
                        <a:pt x="600761" y="379794"/>
                        <a:pt x="578484" y="380196"/>
                      </a:cubicBezTo>
                      <a:cubicBezTo>
                        <a:pt x="555485" y="380606"/>
                        <a:pt x="532528" y="380196"/>
                        <a:pt x="509545" y="379114"/>
                      </a:cubicBezTo>
                      <a:cubicBezTo>
                        <a:pt x="495822" y="378468"/>
                        <a:pt x="482056" y="378057"/>
                        <a:pt x="468240" y="379558"/>
                      </a:cubicBezTo>
                      <a:cubicBezTo>
                        <a:pt x="457051" y="380766"/>
                        <a:pt x="445820" y="382276"/>
                        <a:pt x="434413" y="381521"/>
                      </a:cubicBezTo>
                      <a:cubicBezTo>
                        <a:pt x="421394" y="380666"/>
                        <a:pt x="408308" y="380540"/>
                        <a:pt x="395256" y="380498"/>
                      </a:cubicBezTo>
                      <a:cubicBezTo>
                        <a:pt x="385359" y="380456"/>
                        <a:pt x="375446" y="380749"/>
                        <a:pt x="365575" y="381404"/>
                      </a:cubicBezTo>
                      <a:cubicBezTo>
                        <a:pt x="351473" y="382343"/>
                        <a:pt x="337389" y="383325"/>
                        <a:pt x="323422" y="385882"/>
                      </a:cubicBezTo>
                      <a:cubicBezTo>
                        <a:pt x="303940" y="389455"/>
                        <a:pt x="284181" y="391888"/>
                        <a:pt x="264413" y="392081"/>
                      </a:cubicBezTo>
                      <a:cubicBezTo>
                        <a:pt x="243949" y="392282"/>
                        <a:pt x="223426" y="391016"/>
                        <a:pt x="202995" y="389414"/>
                      </a:cubicBezTo>
                      <a:cubicBezTo>
                        <a:pt x="177990" y="387460"/>
                        <a:pt x="153070" y="384356"/>
                        <a:pt x="128089" y="382025"/>
                      </a:cubicBezTo>
                      <a:cubicBezTo>
                        <a:pt x="116111" y="380980"/>
                        <a:pt x="104254" y="378841"/>
                        <a:pt x="92667" y="375634"/>
                      </a:cubicBezTo>
                      <a:cubicBezTo>
                        <a:pt x="75460" y="370769"/>
                        <a:pt x="60066" y="362314"/>
                        <a:pt x="45762" y="351695"/>
                      </a:cubicBezTo>
                      <a:cubicBezTo>
                        <a:pt x="24560" y="335951"/>
                        <a:pt x="3189" y="294551"/>
                        <a:pt x="7101" y="264868"/>
                      </a:cubicBezTo>
                      <a:cubicBezTo>
                        <a:pt x="9174" y="249183"/>
                        <a:pt x="12297" y="234270"/>
                        <a:pt x="20900" y="220950"/>
                      </a:cubicBezTo>
                      <a:cubicBezTo>
                        <a:pt x="25098" y="214441"/>
                        <a:pt x="29965" y="208034"/>
                        <a:pt x="37369" y="204938"/>
                      </a:cubicBezTo>
                      <a:cubicBezTo>
                        <a:pt x="44214" y="201998"/>
                        <a:pt x="51629" y="200618"/>
                        <a:pt x="59076" y="200896"/>
                      </a:cubicBezTo>
                      <a:cubicBezTo>
                        <a:pt x="67167" y="201282"/>
                        <a:pt x="75267" y="201995"/>
                        <a:pt x="83300" y="203001"/>
                      </a:cubicBezTo>
                      <a:cubicBezTo>
                        <a:pt x="91727" y="204066"/>
                        <a:pt x="100029" y="205811"/>
                        <a:pt x="107726" y="209719"/>
                      </a:cubicBezTo>
                      <a:cubicBezTo>
                        <a:pt x="109186" y="210457"/>
                        <a:pt x="111008" y="210500"/>
                        <a:pt x="113257" y="210986"/>
                      </a:cubicBezTo>
                      <a:cubicBezTo>
                        <a:pt x="116044" y="205534"/>
                        <a:pt x="114861" y="200879"/>
                        <a:pt x="115011" y="196358"/>
                      </a:cubicBezTo>
                      <a:cubicBezTo>
                        <a:pt x="115306" y="187895"/>
                        <a:pt x="115029" y="179381"/>
                        <a:pt x="115977" y="170994"/>
                      </a:cubicBezTo>
                      <a:cubicBezTo>
                        <a:pt x="116875" y="163069"/>
                        <a:pt x="120938" y="156534"/>
                        <a:pt x="127410" y="151401"/>
                      </a:cubicBezTo>
                      <a:cubicBezTo>
                        <a:pt x="138262" y="142796"/>
                        <a:pt x="150148" y="142703"/>
                        <a:pt x="162512" y="146628"/>
                      </a:cubicBezTo>
                      <a:cubicBezTo>
                        <a:pt x="171276" y="149404"/>
                        <a:pt x="178192" y="154622"/>
                        <a:pt x="181835" y="163428"/>
                      </a:cubicBezTo>
                      <a:cubicBezTo>
                        <a:pt x="183312" y="167018"/>
                        <a:pt x="184714" y="170642"/>
                        <a:pt x="186309" y="174173"/>
                      </a:cubicBezTo>
                      <a:cubicBezTo>
                        <a:pt x="187148" y="176043"/>
                        <a:pt x="188013" y="178090"/>
                        <a:pt x="189448" y="179441"/>
                      </a:cubicBezTo>
                      <a:cubicBezTo>
                        <a:pt x="190756" y="180473"/>
                        <a:pt x="192416" y="180952"/>
                        <a:pt x="194073" y="180775"/>
                      </a:cubicBezTo>
                      <a:cubicBezTo>
                        <a:pt x="194828" y="180691"/>
                        <a:pt x="195844" y="178635"/>
                        <a:pt x="195903" y="177427"/>
                      </a:cubicBezTo>
                      <a:cubicBezTo>
                        <a:pt x="196263" y="170374"/>
                        <a:pt x="196247" y="163295"/>
                        <a:pt x="196608" y="156241"/>
                      </a:cubicBezTo>
                      <a:cubicBezTo>
                        <a:pt x="197707" y="134576"/>
                        <a:pt x="202349" y="113481"/>
                        <a:pt x="208728" y="92898"/>
                      </a:cubicBezTo>
                      <a:cubicBezTo>
                        <a:pt x="220220" y="55775"/>
                        <a:pt x="244478" y="30336"/>
                        <a:pt x="281192" y="16840"/>
                      </a:cubicBezTo>
                      <a:cubicBezTo>
                        <a:pt x="290249" y="13510"/>
                        <a:pt x="299617" y="12219"/>
                        <a:pt x="309000" y="10499"/>
                      </a:cubicBezTo>
                      <a:cubicBezTo>
                        <a:pt x="323256" y="7799"/>
                        <a:pt x="337737" y="6460"/>
                        <a:pt x="352246" y="6499"/>
                      </a:cubicBezTo>
                      <a:cubicBezTo>
                        <a:pt x="363896" y="6582"/>
                        <a:pt x="375622" y="6901"/>
                        <a:pt x="386811" y="10759"/>
                      </a:cubicBezTo>
                      <a:cubicBezTo>
                        <a:pt x="397833" y="14559"/>
                        <a:pt x="408895" y="18268"/>
                        <a:pt x="419665" y="22696"/>
                      </a:cubicBezTo>
                      <a:cubicBezTo>
                        <a:pt x="436939" y="29817"/>
                        <a:pt x="451536" y="40897"/>
                        <a:pt x="463841" y="54863"/>
                      </a:cubicBezTo>
                      <a:cubicBezTo>
                        <a:pt x="468030" y="59618"/>
                        <a:pt x="471320" y="65137"/>
                        <a:pt x="475257" y="70128"/>
                      </a:cubicBezTo>
                      <a:cubicBezTo>
                        <a:pt x="482220" y="79042"/>
                        <a:pt x="487997" y="88823"/>
                        <a:pt x="492439" y="99225"/>
                      </a:cubicBezTo>
                      <a:cubicBezTo>
                        <a:pt x="497777" y="111512"/>
                        <a:pt x="502713" y="123968"/>
                        <a:pt x="507909" y="136314"/>
                      </a:cubicBezTo>
                      <a:cubicBezTo>
                        <a:pt x="510511" y="142478"/>
                        <a:pt x="513180" y="148618"/>
                        <a:pt x="516051" y="154657"/>
                      </a:cubicBezTo>
                      <a:cubicBezTo>
                        <a:pt x="519584" y="162097"/>
                        <a:pt x="520458" y="170249"/>
                        <a:pt x="522757" y="178008"/>
                      </a:cubicBezTo>
                      <a:cubicBezTo>
                        <a:pt x="526014" y="188962"/>
                        <a:pt x="527558" y="200050"/>
                        <a:pt x="525116" y="211424"/>
                      </a:cubicBezTo>
                      <a:cubicBezTo>
                        <a:pt x="524982" y="212019"/>
                        <a:pt x="525435" y="212749"/>
                        <a:pt x="525670" y="213621"/>
                      </a:cubicBezTo>
                      <a:cubicBezTo>
                        <a:pt x="526399" y="214278"/>
                        <a:pt x="527208" y="214839"/>
                        <a:pt x="528079" y="215291"/>
                      </a:cubicBezTo>
                      <a:cubicBezTo>
                        <a:pt x="529481" y="215727"/>
                        <a:pt x="530915" y="216055"/>
                        <a:pt x="532369" y="216272"/>
                      </a:cubicBezTo>
                      <a:cubicBezTo>
                        <a:pt x="533141" y="213831"/>
                        <a:pt x="533779" y="211869"/>
                        <a:pt x="534374" y="209897"/>
                      </a:cubicBezTo>
                      <a:cubicBezTo>
                        <a:pt x="535088" y="207532"/>
                        <a:pt x="535701" y="205142"/>
                        <a:pt x="536473" y="202793"/>
                      </a:cubicBezTo>
                      <a:cubicBezTo>
                        <a:pt x="545026" y="176674"/>
                        <a:pt x="559018" y="153441"/>
                        <a:pt x="574530" y="130988"/>
                      </a:cubicBezTo>
                      <a:cubicBezTo>
                        <a:pt x="582110" y="120009"/>
                        <a:pt x="592216" y="111914"/>
                        <a:pt x="603430" y="104944"/>
                      </a:cubicBezTo>
                      <a:cubicBezTo>
                        <a:pt x="617331" y="96305"/>
                        <a:pt x="632523" y="92472"/>
                        <a:pt x="648732" y="92103"/>
                      </a:cubicBezTo>
                      <a:cubicBezTo>
                        <a:pt x="656160" y="91935"/>
                        <a:pt x="663589" y="91592"/>
                        <a:pt x="671017" y="91633"/>
                      </a:cubicBezTo>
                      <a:cubicBezTo>
                        <a:pt x="693009" y="91776"/>
                        <a:pt x="714706" y="93755"/>
                        <a:pt x="735599" y="101472"/>
                      </a:cubicBezTo>
                      <a:cubicBezTo>
                        <a:pt x="749625" y="106647"/>
                        <a:pt x="759672" y="115941"/>
                        <a:pt x="766346" y="129050"/>
                      </a:cubicBezTo>
                      <a:cubicBezTo>
                        <a:pt x="769225" y="134712"/>
                        <a:pt x="771558" y="140651"/>
                        <a:pt x="774420" y="146320"/>
                      </a:cubicBezTo>
                      <a:cubicBezTo>
                        <a:pt x="781513" y="160386"/>
                        <a:pt x="785324" y="175399"/>
                        <a:pt x="787229" y="190900"/>
                      </a:cubicBezTo>
                      <a:cubicBezTo>
                        <a:pt x="789865" y="212380"/>
                        <a:pt x="790268" y="233852"/>
                        <a:pt x="785350" y="255139"/>
                      </a:cubicBezTo>
                      <a:cubicBezTo>
                        <a:pt x="785035" y="256517"/>
                        <a:pt x="784908" y="257930"/>
                        <a:pt x="784971" y="259342"/>
                      </a:cubicBezTo>
                      <a:cubicBezTo>
                        <a:pt x="785131" y="262411"/>
                        <a:pt x="789210" y="265003"/>
                        <a:pt x="792047" y="263762"/>
                      </a:cubicBezTo>
                      <a:cubicBezTo>
                        <a:pt x="793930" y="262800"/>
                        <a:pt x="795756" y="261732"/>
                        <a:pt x="797520" y="260566"/>
                      </a:cubicBezTo>
                      <a:cubicBezTo>
                        <a:pt x="804539" y="256287"/>
                        <a:pt x="813007" y="255071"/>
                        <a:pt x="820947" y="257203"/>
                      </a:cubicBezTo>
                      <a:cubicBezTo>
                        <a:pt x="826344" y="258562"/>
                        <a:pt x="830617" y="261589"/>
                        <a:pt x="834805" y="264735"/>
                      </a:cubicBezTo>
                      <a:cubicBezTo>
                        <a:pt x="853935" y="279084"/>
                        <a:pt x="859273" y="298493"/>
                        <a:pt x="854271" y="320225"/>
                      </a:cubicBezTo>
                      <a:close/>
                    </a:path>
                  </a:pathLst>
                </a:custGeom>
                <a:solidFill>
                  <a:srgbClr val="000000"/>
                </a:solidFill>
                <a:ln w="12700" cap="flat">
                  <a:solidFill>
                    <a:schemeClr val="tx1"/>
                  </a:solidFill>
                  <a:prstDash val="solid"/>
                  <a:miter/>
                </a:ln>
              </p:spPr>
              <p:txBody>
                <a:bodyPr rtlCol="0" anchor="ctr"/>
                <a:lstStyle/>
                <a:p>
                  <a:endParaRPr lang="en-GB" sz="1050"/>
                </a:p>
              </p:txBody>
            </p:sp>
          </p:grpSp>
          <p:sp>
            <p:nvSpPr>
              <p:cNvPr id="57" name="TextBox 56">
                <a:extLst>
                  <a:ext uri="{FF2B5EF4-FFF2-40B4-BE49-F238E27FC236}">
                    <a16:creationId xmlns:a16="http://schemas.microsoft.com/office/drawing/2014/main" id="{720A5E79-1E23-8EB1-FFDC-85982BD649C6}"/>
                  </a:ext>
                </a:extLst>
              </p:cNvPr>
              <p:cNvSpPr txBox="1"/>
              <p:nvPr/>
            </p:nvSpPr>
            <p:spPr>
              <a:xfrm>
                <a:off x="5463515" y="1344586"/>
                <a:ext cx="5816252" cy="1046440"/>
              </a:xfrm>
              <a:prstGeom prst="rect">
                <a:avLst/>
              </a:prstGeom>
              <a:noFill/>
            </p:spPr>
            <p:txBody>
              <a:bodyPr wrap="square" rtlCol="0">
                <a:spAutoFit/>
              </a:bodyPr>
              <a:lstStyle/>
              <a:p>
                <a:r>
                  <a:rPr lang="en-US" sz="2250" dirty="0" err="1">
                    <a:latin typeface="iCiel Be Cool" panose="020B0604020202020204" charset="0"/>
                  </a:rPr>
                  <a:t>Những</a:t>
                </a:r>
                <a:r>
                  <a:rPr lang="en-US" sz="2250" dirty="0">
                    <a:latin typeface="iCiel Be Cool" panose="020B0604020202020204" charset="0"/>
                  </a:rPr>
                  <a:t> </a:t>
                </a:r>
                <a:r>
                  <a:rPr lang="en-US" sz="2250" dirty="0" err="1">
                    <a:latin typeface="iCiel Be Cool" panose="020B0604020202020204" charset="0"/>
                  </a:rPr>
                  <a:t>yếu</a:t>
                </a:r>
                <a:r>
                  <a:rPr lang="en-US" sz="2250" dirty="0">
                    <a:latin typeface="iCiel Be Cool" panose="020B0604020202020204" charset="0"/>
                  </a:rPr>
                  <a:t> </a:t>
                </a:r>
                <a:r>
                  <a:rPr lang="en-US" sz="2250" dirty="0" err="1">
                    <a:latin typeface="iCiel Be Cool" panose="020B0604020202020204" charset="0"/>
                  </a:rPr>
                  <a:t>tố</a:t>
                </a:r>
                <a:r>
                  <a:rPr lang="en-US" sz="2250" dirty="0">
                    <a:latin typeface="iCiel Be Cool" panose="020B0604020202020204" charset="0"/>
                  </a:rPr>
                  <a:t> </a:t>
                </a:r>
                <a:r>
                  <a:rPr lang="en-US" sz="2250" dirty="0" err="1">
                    <a:latin typeface="iCiel Be Cool" panose="020B0604020202020204" charset="0"/>
                  </a:rPr>
                  <a:t>cần</a:t>
                </a:r>
                <a:r>
                  <a:rPr lang="en-US" sz="2250" dirty="0">
                    <a:latin typeface="iCiel Be Cool" panose="020B0604020202020204" charset="0"/>
                  </a:rPr>
                  <a:t> </a:t>
                </a:r>
                <a:r>
                  <a:rPr lang="en-US" sz="2250" dirty="0" err="1">
                    <a:latin typeface="iCiel Be Cool" panose="020B0604020202020204" charset="0"/>
                  </a:rPr>
                  <a:t>lưu</a:t>
                </a:r>
                <a:r>
                  <a:rPr lang="en-US" sz="2250" dirty="0">
                    <a:latin typeface="iCiel Be Cool" panose="020B0604020202020204" charset="0"/>
                  </a:rPr>
                  <a:t> ý </a:t>
                </a:r>
                <a:r>
                  <a:rPr lang="en-US" sz="2250" dirty="0" err="1">
                    <a:latin typeface="iCiel Be Cool" panose="020B0604020202020204" charset="0"/>
                  </a:rPr>
                  <a:t>khi</a:t>
                </a:r>
                <a:r>
                  <a:rPr lang="en-US" sz="2250" dirty="0">
                    <a:latin typeface="iCiel Be Cool" panose="020B0604020202020204" charset="0"/>
                  </a:rPr>
                  <a:t> </a:t>
                </a:r>
                <a:r>
                  <a:rPr lang="en-US" sz="2250" dirty="0" err="1">
                    <a:latin typeface="iCiel Be Cool" panose="020B0604020202020204" charset="0"/>
                  </a:rPr>
                  <a:t>thiết</a:t>
                </a:r>
                <a:r>
                  <a:rPr lang="en-US" sz="2250" dirty="0">
                    <a:latin typeface="iCiel Be Cool" panose="020B0604020202020204" charset="0"/>
                  </a:rPr>
                  <a:t> </a:t>
                </a:r>
                <a:r>
                  <a:rPr lang="en-US" sz="2250" dirty="0" err="1">
                    <a:latin typeface="iCiel Be Cool" panose="020B0604020202020204" charset="0"/>
                  </a:rPr>
                  <a:t>kế</a:t>
                </a:r>
                <a:r>
                  <a:rPr lang="en-US" sz="2250" dirty="0">
                    <a:latin typeface="iCiel Be Cool" panose="020B0604020202020204" charset="0"/>
                  </a:rPr>
                  <a:t> </a:t>
                </a:r>
                <a:r>
                  <a:rPr lang="en-US" sz="2250" dirty="0" err="1">
                    <a:latin typeface="iCiel Be Cool" panose="020B0604020202020204" charset="0"/>
                  </a:rPr>
                  <a:t>một</a:t>
                </a:r>
                <a:r>
                  <a:rPr lang="en-US" sz="2250" dirty="0">
                    <a:latin typeface="iCiel Be Cool" panose="020B0604020202020204" charset="0"/>
                  </a:rPr>
                  <a:t> </a:t>
                </a:r>
                <a:r>
                  <a:rPr lang="en-US" sz="2250" dirty="0" err="1">
                    <a:latin typeface="iCiel Be Cool" panose="020B0604020202020204" charset="0"/>
                  </a:rPr>
                  <a:t>mô</a:t>
                </a:r>
                <a:r>
                  <a:rPr lang="en-US" sz="2250" dirty="0">
                    <a:latin typeface="iCiel Be Cool" panose="020B0604020202020204" charset="0"/>
                  </a:rPr>
                  <a:t> </a:t>
                </a:r>
                <a:r>
                  <a:rPr lang="en-US" sz="2250" dirty="0" err="1">
                    <a:latin typeface="iCiel Be Cool" panose="020B0604020202020204" charset="0"/>
                  </a:rPr>
                  <a:t>hình</a:t>
                </a:r>
                <a:r>
                  <a:rPr lang="en-US" sz="2250" dirty="0">
                    <a:latin typeface="iCiel Be Cool" panose="020B0604020202020204" charset="0"/>
                  </a:rPr>
                  <a:t> </a:t>
                </a:r>
                <a:r>
                  <a:rPr lang="en-US" sz="2250" dirty="0" err="1">
                    <a:latin typeface="iCiel Be Cool" panose="020B0604020202020204" charset="0"/>
                  </a:rPr>
                  <a:t>phí</a:t>
                </a:r>
                <a:r>
                  <a:rPr lang="en-US" sz="2250" dirty="0">
                    <a:latin typeface="iCiel Be Cool" panose="020B0604020202020204" charset="0"/>
                  </a:rPr>
                  <a:t> </a:t>
                </a:r>
                <a:r>
                  <a:rPr lang="en-US" sz="2250" dirty="0" err="1">
                    <a:latin typeface="iCiel Be Cool" panose="020B0604020202020204" charset="0"/>
                  </a:rPr>
                  <a:t>dịch</a:t>
                </a:r>
                <a:r>
                  <a:rPr lang="en-US" sz="2250" dirty="0">
                    <a:latin typeface="iCiel Be Cool" panose="020B0604020202020204" charset="0"/>
                  </a:rPr>
                  <a:t> </a:t>
                </a:r>
                <a:r>
                  <a:rPr lang="en-US" sz="2250" dirty="0" err="1">
                    <a:latin typeface="iCiel Be Cool" panose="020B0604020202020204" charset="0"/>
                  </a:rPr>
                  <a:t>vụ</a:t>
                </a:r>
                <a:endParaRPr lang="en-US" sz="2250" dirty="0">
                  <a:latin typeface="iCiel Be Cool" panose="020B0604020202020204" charset="0"/>
                </a:endParaRPr>
              </a:p>
            </p:txBody>
          </p:sp>
        </p:grpSp>
      </p:grpSp>
    </p:spTree>
    <p:extLst>
      <p:ext uri="{BB962C8B-B14F-4D97-AF65-F5344CB8AC3E}">
        <p14:creationId xmlns:p14="http://schemas.microsoft.com/office/powerpoint/2010/main" val="34097204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79167E-6 2.22222E-6 L 0.78216 0.0169 " pathEditMode="relative" rAng="0" ptsTypes="AA">
                                      <p:cBhvr>
                                        <p:cTn id="6" dur="2000" fill="hold"/>
                                        <p:tgtEl>
                                          <p:spTgt spid="47"/>
                                        </p:tgtEl>
                                        <p:attrNameLst>
                                          <p:attrName>ppt_x</p:attrName>
                                          <p:attrName>ppt_y</p:attrName>
                                        </p:attrNameLst>
                                      </p:cBhvr>
                                      <p:rCtr x="39102" y="833"/>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017070C-7687-4DEF-13CC-438A563DEB5B}"/>
              </a:ext>
            </a:extLst>
          </p:cNvPr>
          <p:cNvSpPr/>
          <p:nvPr/>
        </p:nvSpPr>
        <p:spPr>
          <a:xfrm>
            <a:off x="3951424" y="489842"/>
            <a:ext cx="3784375" cy="399001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grpSp>
        <p:nvGrpSpPr>
          <p:cNvPr id="4" name="Picture 3">
            <a:extLst>
              <a:ext uri="{FF2B5EF4-FFF2-40B4-BE49-F238E27FC236}">
                <a16:creationId xmlns:a16="http://schemas.microsoft.com/office/drawing/2014/main" id="{DBC274C8-1C1F-20A5-74CB-655154F7DB5D}"/>
              </a:ext>
            </a:extLst>
          </p:cNvPr>
          <p:cNvGrpSpPr/>
          <p:nvPr/>
        </p:nvGrpSpPr>
        <p:grpSpPr>
          <a:xfrm>
            <a:off x="763887" y="1916497"/>
            <a:ext cx="2811742" cy="2825078"/>
            <a:chOff x="4396284" y="2310616"/>
            <a:chExt cx="3086854" cy="3101495"/>
          </a:xfrm>
        </p:grpSpPr>
        <p:sp>
          <p:nvSpPr>
            <p:cNvPr id="5" name="Freeform: Shape 4">
              <a:extLst>
                <a:ext uri="{FF2B5EF4-FFF2-40B4-BE49-F238E27FC236}">
                  <a16:creationId xmlns:a16="http://schemas.microsoft.com/office/drawing/2014/main" id="{24B401E4-23D7-221F-886C-0825597C5D7A}"/>
                </a:ext>
              </a:extLst>
            </p:cNvPr>
            <p:cNvSpPr/>
            <p:nvPr/>
          </p:nvSpPr>
          <p:spPr>
            <a:xfrm>
              <a:off x="4485148" y="3831226"/>
              <a:ext cx="2918896" cy="1580885"/>
            </a:xfrm>
            <a:custGeom>
              <a:avLst/>
              <a:gdLst>
                <a:gd name="connsiteX0" fmla="*/ 260091 w 2918896"/>
                <a:gd name="connsiteY0" fmla="*/ 0 h 1580885"/>
                <a:gd name="connsiteX1" fmla="*/ 256329 w 2918896"/>
                <a:gd name="connsiteY1" fmla="*/ 68114 h 1580885"/>
                <a:gd name="connsiteX2" fmla="*/ 334414 w 2918896"/>
                <a:gd name="connsiteY2" fmla="*/ 421944 h 1580885"/>
                <a:gd name="connsiteX3" fmla="*/ 201184 w 2918896"/>
                <a:gd name="connsiteY3" fmla="*/ 586118 h 1580885"/>
                <a:gd name="connsiteX4" fmla="*/ 25687 w 2918896"/>
                <a:gd name="connsiteY4" fmla="*/ 715516 h 1580885"/>
                <a:gd name="connsiteX5" fmla="*/ 53686 w 2918896"/>
                <a:gd name="connsiteY5" fmla="*/ 320231 h 1580885"/>
                <a:gd name="connsiteX6" fmla="*/ 2595565 w 2918896"/>
                <a:gd name="connsiteY6" fmla="*/ 913820 h 1580885"/>
                <a:gd name="connsiteX7" fmla="*/ 2593364 w 2918896"/>
                <a:gd name="connsiteY7" fmla="*/ 908578 h 1580885"/>
                <a:gd name="connsiteX8" fmla="*/ 2570035 w 2918896"/>
                <a:gd name="connsiteY8" fmla="*/ 816556 h 1580885"/>
                <a:gd name="connsiteX9" fmla="*/ 2545629 w 2918896"/>
                <a:gd name="connsiteY9" fmla="*/ 580117 h 1580885"/>
                <a:gd name="connsiteX10" fmla="*/ 2672043 w 2918896"/>
                <a:gd name="connsiteY10" fmla="*/ 471862 h 1580885"/>
                <a:gd name="connsiteX11" fmla="*/ 2846500 w 2918896"/>
                <a:gd name="connsiteY11" fmla="*/ 257344 h 1580885"/>
                <a:gd name="connsiteX12" fmla="*/ 2909297 w 2918896"/>
                <a:gd name="connsiteY12" fmla="*/ 370191 h 1580885"/>
                <a:gd name="connsiteX13" fmla="*/ 2542275 w 2918896"/>
                <a:gd name="connsiteY13" fmla="*/ 988869 h 1580885"/>
                <a:gd name="connsiteX14" fmla="*/ 602581 w 2918896"/>
                <a:gd name="connsiteY14" fmla="*/ 1173057 h 1580885"/>
                <a:gd name="connsiteX15" fmla="*/ 628391 w 2918896"/>
                <a:gd name="connsiteY15" fmla="*/ 1144480 h 1580885"/>
                <a:gd name="connsiteX16" fmla="*/ 657057 w 2918896"/>
                <a:gd name="connsiteY16" fmla="*/ 1067491 h 1580885"/>
                <a:gd name="connsiteX17" fmla="*/ 803499 w 2918896"/>
                <a:gd name="connsiteY17" fmla="*/ 842575 h 1580885"/>
                <a:gd name="connsiteX18" fmla="*/ 902580 w 2918896"/>
                <a:gd name="connsiteY18" fmla="*/ 1191400 h 1580885"/>
                <a:gd name="connsiteX19" fmla="*/ 95100 w 2918896"/>
                <a:gd name="connsiteY19" fmla="*/ 1096100 h 1580885"/>
                <a:gd name="connsiteX20" fmla="*/ 95007 w 2918896"/>
                <a:gd name="connsiteY20" fmla="*/ 1115222 h 1580885"/>
                <a:gd name="connsiteX21" fmla="*/ 142073 w 2918896"/>
                <a:gd name="connsiteY21" fmla="*/ 1264424 h 1580885"/>
                <a:gd name="connsiteX22" fmla="*/ 275082 w 2918896"/>
                <a:gd name="connsiteY22" fmla="*/ 1502129 h 1580885"/>
                <a:gd name="connsiteX23" fmla="*/ 53927 w 2918896"/>
                <a:gd name="connsiteY23" fmla="*/ 1461419 h 1580885"/>
                <a:gd name="connsiteX24" fmla="*/ 59522 w 2918896"/>
                <a:gd name="connsiteY24" fmla="*/ 1181410 h 1580885"/>
                <a:gd name="connsiteX25" fmla="*/ 95100 w 2918896"/>
                <a:gd name="connsiteY25" fmla="*/ 1096100 h 158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18896" h="1580885">
                  <a:moveTo>
                    <a:pt x="260091" y="0"/>
                  </a:moveTo>
                  <a:cubicBezTo>
                    <a:pt x="260461" y="16935"/>
                    <a:pt x="251808" y="44562"/>
                    <a:pt x="256329" y="68114"/>
                  </a:cubicBezTo>
                  <a:cubicBezTo>
                    <a:pt x="278713" y="184927"/>
                    <a:pt x="376550" y="299017"/>
                    <a:pt x="334414" y="421944"/>
                  </a:cubicBezTo>
                  <a:cubicBezTo>
                    <a:pt x="310214" y="492563"/>
                    <a:pt x="246360" y="530916"/>
                    <a:pt x="201184" y="586118"/>
                  </a:cubicBezTo>
                  <a:cubicBezTo>
                    <a:pt x="163753" y="631852"/>
                    <a:pt x="116817" y="811997"/>
                    <a:pt x="25687" y="715516"/>
                  </a:cubicBezTo>
                  <a:cubicBezTo>
                    <a:pt x="-35425" y="650807"/>
                    <a:pt x="28411" y="405100"/>
                    <a:pt x="53686" y="320231"/>
                  </a:cubicBezTo>
                  <a:close/>
                  <a:moveTo>
                    <a:pt x="2595565" y="913820"/>
                  </a:moveTo>
                  <a:cubicBezTo>
                    <a:pt x="2596158" y="913839"/>
                    <a:pt x="2593658" y="909356"/>
                    <a:pt x="2593364" y="908578"/>
                  </a:cubicBezTo>
                  <a:cubicBezTo>
                    <a:pt x="2582449" y="879115"/>
                    <a:pt x="2576183" y="847224"/>
                    <a:pt x="2570035" y="816556"/>
                  </a:cubicBezTo>
                  <a:cubicBezTo>
                    <a:pt x="2554561" y="739623"/>
                    <a:pt x="2543907" y="658720"/>
                    <a:pt x="2545629" y="580117"/>
                  </a:cubicBezTo>
                  <a:cubicBezTo>
                    <a:pt x="2548057" y="470695"/>
                    <a:pt x="2599237" y="508331"/>
                    <a:pt x="2672043" y="471862"/>
                  </a:cubicBezTo>
                  <a:cubicBezTo>
                    <a:pt x="2741566" y="437062"/>
                    <a:pt x="2771380" y="218764"/>
                    <a:pt x="2846500" y="257344"/>
                  </a:cubicBezTo>
                  <a:cubicBezTo>
                    <a:pt x="2884967" y="277078"/>
                    <a:pt x="2900071" y="331834"/>
                    <a:pt x="2909297" y="370191"/>
                  </a:cubicBezTo>
                  <a:cubicBezTo>
                    <a:pt x="2969964" y="621861"/>
                    <a:pt x="2730594" y="855876"/>
                    <a:pt x="2542275" y="988869"/>
                  </a:cubicBezTo>
                  <a:close/>
                  <a:moveTo>
                    <a:pt x="602581" y="1173057"/>
                  </a:moveTo>
                  <a:cubicBezTo>
                    <a:pt x="589759" y="1173222"/>
                    <a:pt x="622590" y="1155932"/>
                    <a:pt x="628391" y="1144480"/>
                  </a:cubicBezTo>
                  <a:cubicBezTo>
                    <a:pt x="640824" y="1119984"/>
                    <a:pt x="649629" y="1093875"/>
                    <a:pt x="657057" y="1067491"/>
                  </a:cubicBezTo>
                  <a:cubicBezTo>
                    <a:pt x="677256" y="995724"/>
                    <a:pt x="695656" y="833419"/>
                    <a:pt x="803499" y="842575"/>
                  </a:cubicBezTo>
                  <a:cubicBezTo>
                    <a:pt x="824532" y="844354"/>
                    <a:pt x="1205932" y="1222177"/>
                    <a:pt x="902580" y="1191400"/>
                  </a:cubicBezTo>
                  <a:close/>
                  <a:moveTo>
                    <a:pt x="95100" y="1096100"/>
                  </a:moveTo>
                  <a:cubicBezTo>
                    <a:pt x="101011" y="1098529"/>
                    <a:pt x="94173" y="1108903"/>
                    <a:pt x="95007" y="1115222"/>
                  </a:cubicBezTo>
                  <a:cubicBezTo>
                    <a:pt x="101938" y="1167089"/>
                    <a:pt x="119523" y="1217452"/>
                    <a:pt x="142073" y="1264424"/>
                  </a:cubicBezTo>
                  <a:cubicBezTo>
                    <a:pt x="178411" y="1340138"/>
                    <a:pt x="264371" y="1417355"/>
                    <a:pt x="275082" y="1502129"/>
                  </a:cubicBezTo>
                  <a:cubicBezTo>
                    <a:pt x="297151" y="1676625"/>
                    <a:pt x="92802" y="1514321"/>
                    <a:pt x="53927" y="1461419"/>
                  </a:cubicBezTo>
                  <a:cubicBezTo>
                    <a:pt x="2524" y="1391469"/>
                    <a:pt x="45310" y="1257735"/>
                    <a:pt x="59522" y="1181410"/>
                  </a:cubicBezTo>
                  <a:lnTo>
                    <a:pt x="95100" y="1096100"/>
                  </a:lnTo>
                </a:path>
              </a:pathLst>
            </a:custGeom>
            <a:solidFill>
              <a:srgbClr val="5286F8"/>
            </a:solidFill>
            <a:ln w="4741" cap="flat">
              <a:noFill/>
              <a:prstDash val="solid"/>
              <a:miter/>
            </a:ln>
          </p:spPr>
          <p:txBody>
            <a:bodyPr rtlCol="0" anchor="ctr"/>
            <a:lstStyle/>
            <a:p>
              <a:endParaRPr lang="en-GB" sz="1050" dirty="0"/>
            </a:p>
          </p:txBody>
        </p:sp>
        <p:sp>
          <p:nvSpPr>
            <p:cNvPr id="6" name="Freeform: Shape 5">
              <a:extLst>
                <a:ext uri="{FF2B5EF4-FFF2-40B4-BE49-F238E27FC236}">
                  <a16:creationId xmlns:a16="http://schemas.microsoft.com/office/drawing/2014/main" id="{4BB47051-D35C-C88E-9102-E9FD031B03A1}"/>
                </a:ext>
              </a:extLst>
            </p:cNvPr>
            <p:cNvSpPr/>
            <p:nvPr/>
          </p:nvSpPr>
          <p:spPr>
            <a:xfrm>
              <a:off x="5592439" y="3090830"/>
              <a:ext cx="1173035" cy="440912"/>
            </a:xfrm>
            <a:custGeom>
              <a:avLst/>
              <a:gdLst>
                <a:gd name="connsiteX0" fmla="*/ 1135260 w 1173035"/>
                <a:gd name="connsiteY0" fmla="*/ 298472 h 440912"/>
                <a:gd name="connsiteX1" fmla="*/ 1111746 w 1173035"/>
                <a:gd name="connsiteY1" fmla="*/ 412135 h 440912"/>
                <a:gd name="connsiteX2" fmla="*/ 791012 w 1173035"/>
                <a:gd name="connsiteY2" fmla="*/ 319856 h 440912"/>
                <a:gd name="connsiteX3" fmla="*/ 783655 w 1173035"/>
                <a:gd name="connsiteY3" fmla="*/ 274905 h 440912"/>
                <a:gd name="connsiteX4" fmla="*/ 778802 w 1173035"/>
                <a:gd name="connsiteY4" fmla="*/ 271660 h 440912"/>
                <a:gd name="connsiteX5" fmla="*/ 469316 w 1173035"/>
                <a:gd name="connsiteY5" fmla="*/ 243810 h 440912"/>
                <a:gd name="connsiteX6" fmla="*/ 444635 w 1173035"/>
                <a:gd name="connsiteY6" fmla="*/ 324766 h 440912"/>
                <a:gd name="connsiteX7" fmla="*/ 359486 w 1173035"/>
                <a:gd name="connsiteY7" fmla="*/ 411191 h 440912"/>
                <a:gd name="connsiteX8" fmla="*/ 82555 w 1173035"/>
                <a:gd name="connsiteY8" fmla="*/ 66848 h 440912"/>
                <a:gd name="connsiteX9" fmla="*/ 219752 w 1173035"/>
                <a:gd name="connsiteY9" fmla="*/ 1105 h 440912"/>
                <a:gd name="connsiteX10" fmla="*/ 281049 w 1173035"/>
                <a:gd name="connsiteY10" fmla="*/ 4217 h 440912"/>
                <a:gd name="connsiteX11" fmla="*/ 467167 w 1173035"/>
                <a:gd name="connsiteY11" fmla="*/ 199116 h 440912"/>
                <a:gd name="connsiteX12" fmla="*/ 791994 w 1173035"/>
                <a:gd name="connsiteY12" fmla="*/ 229674 h 440912"/>
                <a:gd name="connsiteX13" fmla="*/ 921131 w 1173035"/>
                <a:gd name="connsiteY13" fmla="*/ 89342 h 440912"/>
                <a:gd name="connsiteX14" fmla="*/ 1172953 w 1173035"/>
                <a:gd name="connsiteY14" fmla="*/ 193651 h 440912"/>
                <a:gd name="connsiteX15" fmla="*/ 1165634 w 1173035"/>
                <a:gd name="connsiteY15" fmla="*/ 203712 h 440912"/>
                <a:gd name="connsiteX16" fmla="*/ 1135260 w 1173035"/>
                <a:gd name="connsiteY16" fmla="*/ 298472 h 4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73035" h="440912">
                  <a:moveTo>
                    <a:pt x="1135260" y="298472"/>
                  </a:moveTo>
                  <a:cubicBezTo>
                    <a:pt x="1125977" y="343318"/>
                    <a:pt x="1153793" y="388435"/>
                    <a:pt x="1111746" y="412135"/>
                  </a:cubicBezTo>
                  <a:cubicBezTo>
                    <a:pt x="1006218" y="471616"/>
                    <a:pt x="836357" y="437950"/>
                    <a:pt x="791012" y="319856"/>
                  </a:cubicBezTo>
                  <a:cubicBezTo>
                    <a:pt x="785510" y="305516"/>
                    <a:pt x="783266" y="290341"/>
                    <a:pt x="783655" y="274905"/>
                  </a:cubicBezTo>
                  <a:cubicBezTo>
                    <a:pt x="781933" y="274051"/>
                    <a:pt x="780268" y="273031"/>
                    <a:pt x="778802" y="271660"/>
                  </a:cubicBezTo>
                  <a:cubicBezTo>
                    <a:pt x="645424" y="148586"/>
                    <a:pt x="496203" y="227801"/>
                    <a:pt x="469316" y="243810"/>
                  </a:cubicBezTo>
                  <a:cubicBezTo>
                    <a:pt x="467461" y="270679"/>
                    <a:pt x="459753" y="298012"/>
                    <a:pt x="444635" y="324766"/>
                  </a:cubicBezTo>
                  <a:cubicBezTo>
                    <a:pt x="425285" y="359048"/>
                    <a:pt x="396861" y="395124"/>
                    <a:pt x="359486" y="411191"/>
                  </a:cubicBezTo>
                  <a:cubicBezTo>
                    <a:pt x="133332" y="508417"/>
                    <a:pt x="-139951" y="268677"/>
                    <a:pt x="82555" y="66848"/>
                  </a:cubicBezTo>
                  <a:cubicBezTo>
                    <a:pt x="121600" y="31455"/>
                    <a:pt x="167571" y="9127"/>
                    <a:pt x="219752" y="1105"/>
                  </a:cubicBezTo>
                  <a:cubicBezTo>
                    <a:pt x="239229" y="-1897"/>
                    <a:pt x="260723" y="1921"/>
                    <a:pt x="281049" y="4217"/>
                  </a:cubicBezTo>
                  <a:cubicBezTo>
                    <a:pt x="358874" y="13041"/>
                    <a:pt x="450673" y="98185"/>
                    <a:pt x="467167" y="199116"/>
                  </a:cubicBezTo>
                  <a:cubicBezTo>
                    <a:pt x="522701" y="171303"/>
                    <a:pt x="661302" y="121381"/>
                    <a:pt x="791994" y="229674"/>
                  </a:cubicBezTo>
                  <a:cubicBezTo>
                    <a:pt x="811932" y="169525"/>
                    <a:pt x="864857" y="112658"/>
                    <a:pt x="921131" y="89342"/>
                  </a:cubicBezTo>
                  <a:cubicBezTo>
                    <a:pt x="1033660" y="42722"/>
                    <a:pt x="1130706" y="109152"/>
                    <a:pt x="1172953" y="193651"/>
                  </a:cubicBezTo>
                  <a:cubicBezTo>
                    <a:pt x="1173897" y="195539"/>
                    <a:pt x="1166483" y="202654"/>
                    <a:pt x="1165634" y="203712"/>
                  </a:cubicBezTo>
                  <a:cubicBezTo>
                    <a:pt x="1145008" y="229485"/>
                    <a:pt x="1141839" y="266623"/>
                    <a:pt x="1135260" y="298472"/>
                  </a:cubicBezTo>
                </a:path>
              </a:pathLst>
            </a:custGeom>
            <a:solidFill>
              <a:srgbClr val="000000"/>
            </a:solidFill>
            <a:ln w="4741" cap="flat">
              <a:noFill/>
              <a:prstDash val="solid"/>
              <a:miter/>
            </a:ln>
          </p:spPr>
          <p:txBody>
            <a:bodyPr rtlCol="0" anchor="ctr"/>
            <a:lstStyle/>
            <a:p>
              <a:endParaRPr lang="en-GB" sz="1050"/>
            </a:p>
          </p:txBody>
        </p:sp>
        <p:sp>
          <p:nvSpPr>
            <p:cNvPr id="7" name="Freeform: Shape 6">
              <a:extLst>
                <a:ext uri="{FF2B5EF4-FFF2-40B4-BE49-F238E27FC236}">
                  <a16:creationId xmlns:a16="http://schemas.microsoft.com/office/drawing/2014/main" id="{DC306FD4-DA45-BD64-D537-D665E4C3B7EE}"/>
                </a:ext>
              </a:extLst>
            </p:cNvPr>
            <p:cNvSpPr/>
            <p:nvPr/>
          </p:nvSpPr>
          <p:spPr>
            <a:xfrm flipV="1">
              <a:off x="4396284" y="2310616"/>
              <a:ext cx="3086854" cy="2944819"/>
            </a:xfrm>
            <a:custGeom>
              <a:avLst/>
              <a:gdLst>
                <a:gd name="connsiteX0" fmla="*/ 2331618 w 3086854"/>
                <a:gd name="connsiteY0" fmla="*/ 1258752 h 2944819"/>
                <a:gd name="connsiteX1" fmla="*/ 2369159 w 3086854"/>
                <a:gd name="connsiteY1" fmla="*/ 1236609 h 2944819"/>
                <a:gd name="connsiteX2" fmla="*/ 2537137 w 3086854"/>
                <a:gd name="connsiteY2" fmla="*/ 1329571 h 2944819"/>
                <a:gd name="connsiteX3" fmla="*/ 2398494 w 3086854"/>
                <a:gd name="connsiteY3" fmla="*/ 1986459 h 2944819"/>
                <a:gd name="connsiteX4" fmla="*/ 2582273 w 3086854"/>
                <a:gd name="connsiteY4" fmla="*/ 1702451 h 2944819"/>
                <a:gd name="connsiteX5" fmla="*/ 2344867 w 3086854"/>
                <a:gd name="connsiteY5" fmla="*/ 1852413 h 2944819"/>
                <a:gd name="connsiteX6" fmla="*/ 2484212 w 3086854"/>
                <a:gd name="connsiteY6" fmla="*/ 1617212 h 2944819"/>
                <a:gd name="connsiteX7" fmla="*/ 2321723 w 3086854"/>
                <a:gd name="connsiteY7" fmla="*/ 866845 h 2944819"/>
                <a:gd name="connsiteX8" fmla="*/ 2341295 w 3086854"/>
                <a:gd name="connsiteY8" fmla="*/ 801041 h 2944819"/>
                <a:gd name="connsiteX9" fmla="*/ 2428403 w 3086854"/>
                <a:gd name="connsiteY9" fmla="*/ 609463 h 2944819"/>
                <a:gd name="connsiteX10" fmla="*/ 2651649 w 3086854"/>
                <a:gd name="connsiteY10" fmla="*/ -3120 h 2944819"/>
                <a:gd name="connsiteX11" fmla="*/ 2606993 w 3086854"/>
                <a:gd name="connsiteY11" fmla="*/ 1227326 h 2944819"/>
                <a:gd name="connsiteX12" fmla="*/ 2468577 w 3086854"/>
                <a:gd name="connsiteY12" fmla="*/ 1421555 h 2944819"/>
                <a:gd name="connsiteX13" fmla="*/ 2341309 w 3086854"/>
                <a:gd name="connsiteY13" fmla="*/ 1850340 h 2944819"/>
                <a:gd name="connsiteX14" fmla="*/ 2473539 w 3086854"/>
                <a:gd name="connsiteY14" fmla="*/ 2077310 h 2944819"/>
                <a:gd name="connsiteX15" fmla="*/ 2473672 w 3086854"/>
                <a:gd name="connsiteY15" fmla="*/ 2076328 h 2944819"/>
                <a:gd name="connsiteX16" fmla="*/ 2655933 w 3086854"/>
                <a:gd name="connsiteY16" fmla="*/ 1857507 h 2944819"/>
                <a:gd name="connsiteX17" fmla="*/ 3052565 w 3086854"/>
                <a:gd name="connsiteY17" fmla="*/ 1437603 h 2944819"/>
                <a:gd name="connsiteX18" fmla="*/ 2893538 w 3086854"/>
                <a:gd name="connsiteY18" fmla="*/ 695902 h 2944819"/>
                <a:gd name="connsiteX19" fmla="*/ 2563744 w 3086854"/>
                <a:gd name="connsiteY19" fmla="*/ 414821 h 2944819"/>
                <a:gd name="connsiteX20" fmla="*/ 2175874 w 3086854"/>
                <a:gd name="connsiteY20" fmla="*/ 2614919 h 2944819"/>
                <a:gd name="connsiteX21" fmla="*/ 2191163 w 3086854"/>
                <a:gd name="connsiteY21" fmla="*/ 2572468 h 2944819"/>
                <a:gd name="connsiteX22" fmla="*/ 2236152 w 3086854"/>
                <a:gd name="connsiteY22" fmla="*/ 2466775 h 2944819"/>
                <a:gd name="connsiteX23" fmla="*/ 2322169 w 3086854"/>
                <a:gd name="connsiteY23" fmla="*/ 2248120 h 2944819"/>
                <a:gd name="connsiteX24" fmla="*/ 2387138 w 3086854"/>
                <a:gd name="connsiteY24" fmla="*/ 1981753 h 2944819"/>
                <a:gd name="connsiteX25" fmla="*/ 1911974 w 3086854"/>
                <a:gd name="connsiteY25" fmla="*/ 2836686 h 2944819"/>
                <a:gd name="connsiteX26" fmla="*/ 1944601 w 3086854"/>
                <a:gd name="connsiteY26" fmla="*/ 2852069 h 2944819"/>
                <a:gd name="connsiteX27" fmla="*/ 2046462 w 3086854"/>
                <a:gd name="connsiteY27" fmla="*/ 2878121 h 2944819"/>
                <a:gd name="connsiteX28" fmla="*/ 2428180 w 3086854"/>
                <a:gd name="connsiteY28" fmla="*/ 2888017 h 2944819"/>
                <a:gd name="connsiteX29" fmla="*/ 2524514 w 3086854"/>
                <a:gd name="connsiteY29" fmla="*/ 2882362 h 2944819"/>
                <a:gd name="connsiteX30" fmla="*/ 2533949 w 3086854"/>
                <a:gd name="connsiteY30" fmla="*/ 2882528 h 2944819"/>
                <a:gd name="connsiteX31" fmla="*/ 2531208 w 3086854"/>
                <a:gd name="connsiteY31" fmla="*/ 2876822 h 2944819"/>
                <a:gd name="connsiteX32" fmla="*/ 2469668 w 3086854"/>
                <a:gd name="connsiteY32" fmla="*/ 2758396 h 2944819"/>
                <a:gd name="connsiteX33" fmla="*/ 2285092 w 3086854"/>
                <a:gd name="connsiteY33" fmla="*/ 2354985 h 2944819"/>
                <a:gd name="connsiteX34" fmla="*/ 1125152 w 3086854"/>
                <a:gd name="connsiteY34" fmla="*/ 2817360 h 2944819"/>
                <a:gd name="connsiteX35" fmla="*/ 1248525 w 3086854"/>
                <a:gd name="connsiteY35" fmla="*/ 2867519 h 2944819"/>
                <a:gd name="connsiteX36" fmla="*/ 1444776 w 3086854"/>
                <a:gd name="connsiteY36" fmla="*/ 2916517 h 2944819"/>
                <a:gd name="connsiteX37" fmla="*/ 1800109 w 3086854"/>
                <a:gd name="connsiteY37" fmla="*/ 2876527 h 2944819"/>
                <a:gd name="connsiteX38" fmla="*/ 1988148 w 3086854"/>
                <a:gd name="connsiteY38" fmla="*/ 2809855 h 2944819"/>
                <a:gd name="connsiteX39" fmla="*/ 829878 w 3086854"/>
                <a:gd name="connsiteY39" fmla="*/ 1331017 h 2944819"/>
                <a:gd name="connsiteX40" fmla="*/ 834124 w 3086854"/>
                <a:gd name="connsiteY40" fmla="*/ 1326682 h 2944819"/>
                <a:gd name="connsiteX41" fmla="*/ 1941342 w 3086854"/>
                <a:gd name="connsiteY41" fmla="*/ 1085291 h 2944819"/>
                <a:gd name="connsiteX42" fmla="*/ 2415913 w 3086854"/>
                <a:gd name="connsiteY42" fmla="*/ 1490414 h 2944819"/>
                <a:gd name="connsiteX43" fmla="*/ 464284 w 3086854"/>
                <a:gd name="connsiteY43" fmla="*/ 1655366 h 2944819"/>
                <a:gd name="connsiteX44" fmla="*/ 284284 w 3086854"/>
                <a:gd name="connsiteY44" fmla="*/ 1318693 h 2944819"/>
                <a:gd name="connsiteX45" fmla="*/ 207996 w 3086854"/>
                <a:gd name="connsiteY45" fmla="*/ 350710 h 2944819"/>
                <a:gd name="connsiteX46" fmla="*/ 719607 w 3086854"/>
                <a:gd name="connsiteY46" fmla="*/ 2425988 h 2944819"/>
                <a:gd name="connsiteX47" fmla="*/ 612670 w 3086854"/>
                <a:gd name="connsiteY47" fmla="*/ 2204592 h 2944819"/>
                <a:gd name="connsiteX48" fmla="*/ 475996 w 3086854"/>
                <a:gd name="connsiteY48" fmla="*/ 1734490 h 2944819"/>
                <a:gd name="connsiteX49" fmla="*/ 444457 w 3086854"/>
                <a:gd name="connsiteY49" fmla="*/ 1439401 h 2944819"/>
                <a:gd name="connsiteX50" fmla="*/ 654125 w 3086854"/>
                <a:gd name="connsiteY50" fmla="*/ 2297947 h 2944819"/>
                <a:gd name="connsiteX51" fmla="*/ 635796 w 3086854"/>
                <a:gd name="connsiteY51" fmla="*/ 2349127 h 2944819"/>
                <a:gd name="connsiteX52" fmla="*/ 607799 w 3086854"/>
                <a:gd name="connsiteY52" fmla="*/ 2473558 h 2944819"/>
                <a:gd name="connsiteX53" fmla="*/ 549523 w 3086854"/>
                <a:gd name="connsiteY53" fmla="*/ 2938712 h 2944819"/>
                <a:gd name="connsiteX54" fmla="*/ 706951 w 3086854"/>
                <a:gd name="connsiteY54" fmla="*/ 2940529 h 2944819"/>
                <a:gd name="connsiteX55" fmla="*/ 1239375 w 3086854"/>
                <a:gd name="connsiteY55" fmla="*/ 2870451 h 294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086854" h="2944819">
                  <a:moveTo>
                    <a:pt x="2331618" y="1258752"/>
                  </a:moveTo>
                  <a:cubicBezTo>
                    <a:pt x="2333416" y="1259345"/>
                    <a:pt x="2364179" y="1238051"/>
                    <a:pt x="2369159" y="1236609"/>
                  </a:cubicBezTo>
                  <a:cubicBezTo>
                    <a:pt x="2431553" y="1218559"/>
                    <a:pt x="2505469" y="1278391"/>
                    <a:pt x="2537137" y="1329571"/>
                  </a:cubicBezTo>
                  <a:moveTo>
                    <a:pt x="2398494" y="1986459"/>
                  </a:moveTo>
                  <a:cubicBezTo>
                    <a:pt x="2409391" y="1973248"/>
                    <a:pt x="2531431" y="1756705"/>
                    <a:pt x="2582273" y="1702451"/>
                  </a:cubicBezTo>
                  <a:moveTo>
                    <a:pt x="2344867" y="1852413"/>
                  </a:moveTo>
                  <a:cubicBezTo>
                    <a:pt x="2363624" y="1772496"/>
                    <a:pt x="2432497" y="1663610"/>
                    <a:pt x="2484212" y="1617212"/>
                  </a:cubicBezTo>
                  <a:moveTo>
                    <a:pt x="2321723" y="866845"/>
                  </a:moveTo>
                  <a:cubicBezTo>
                    <a:pt x="2326670" y="844498"/>
                    <a:pt x="2333639" y="822577"/>
                    <a:pt x="2341295" y="801041"/>
                  </a:cubicBezTo>
                  <a:cubicBezTo>
                    <a:pt x="2364881" y="734743"/>
                    <a:pt x="2395084" y="671373"/>
                    <a:pt x="2428403" y="609463"/>
                  </a:cubicBezTo>
                  <a:cubicBezTo>
                    <a:pt x="2537469" y="406800"/>
                    <a:pt x="2621224" y="226559"/>
                    <a:pt x="2651649" y="-3120"/>
                  </a:cubicBezTo>
                  <a:moveTo>
                    <a:pt x="2606993" y="1227326"/>
                  </a:moveTo>
                  <a:cubicBezTo>
                    <a:pt x="2576439" y="1302741"/>
                    <a:pt x="2520236" y="1360404"/>
                    <a:pt x="2468577" y="1421555"/>
                  </a:cubicBezTo>
                  <a:cubicBezTo>
                    <a:pt x="2365791" y="1543240"/>
                    <a:pt x="2334308" y="1689444"/>
                    <a:pt x="2341309" y="1850340"/>
                  </a:cubicBezTo>
                  <a:cubicBezTo>
                    <a:pt x="2346390" y="1967153"/>
                    <a:pt x="2473373" y="2076589"/>
                    <a:pt x="2473539" y="2077310"/>
                  </a:cubicBezTo>
                  <a:lnTo>
                    <a:pt x="2473672" y="2076328"/>
                  </a:lnTo>
                  <a:cubicBezTo>
                    <a:pt x="2471058" y="2075512"/>
                    <a:pt x="2601974" y="1907596"/>
                    <a:pt x="2655933" y="1857507"/>
                  </a:cubicBezTo>
                  <a:cubicBezTo>
                    <a:pt x="2772594" y="1749238"/>
                    <a:pt x="2990987" y="1582081"/>
                    <a:pt x="3052565" y="1437603"/>
                  </a:cubicBezTo>
                  <a:cubicBezTo>
                    <a:pt x="3140954" y="1230177"/>
                    <a:pt x="3027770" y="868752"/>
                    <a:pt x="2893538" y="695902"/>
                  </a:cubicBezTo>
                  <a:cubicBezTo>
                    <a:pt x="2806577" y="583890"/>
                    <a:pt x="2684338" y="488500"/>
                    <a:pt x="2563744" y="414821"/>
                  </a:cubicBezTo>
                  <a:moveTo>
                    <a:pt x="2175874" y="2614919"/>
                  </a:moveTo>
                  <a:cubicBezTo>
                    <a:pt x="2180229" y="2600522"/>
                    <a:pt x="2185603" y="2586424"/>
                    <a:pt x="2191163" y="2572468"/>
                  </a:cubicBezTo>
                  <a:cubicBezTo>
                    <a:pt x="2205337" y="2536890"/>
                    <a:pt x="2220735" y="2501816"/>
                    <a:pt x="2236152" y="2466775"/>
                  </a:cubicBezTo>
                  <a:cubicBezTo>
                    <a:pt x="2267749" y="2395027"/>
                    <a:pt x="2300599" y="2323687"/>
                    <a:pt x="2322169" y="2248120"/>
                  </a:cubicBezTo>
                  <a:cubicBezTo>
                    <a:pt x="2346333" y="2163460"/>
                    <a:pt x="2366270" y="2067268"/>
                    <a:pt x="2387138" y="1981753"/>
                  </a:cubicBezTo>
                  <a:moveTo>
                    <a:pt x="1911974" y="2836686"/>
                  </a:moveTo>
                  <a:cubicBezTo>
                    <a:pt x="1922240" y="2842990"/>
                    <a:pt x="1933302" y="2847971"/>
                    <a:pt x="1944601" y="2852069"/>
                  </a:cubicBezTo>
                  <a:cubicBezTo>
                    <a:pt x="1977404" y="2863962"/>
                    <a:pt x="2012218" y="2871784"/>
                    <a:pt x="2046462" y="2878121"/>
                  </a:cubicBezTo>
                  <a:cubicBezTo>
                    <a:pt x="2173113" y="2901579"/>
                    <a:pt x="2300566" y="2899392"/>
                    <a:pt x="2428180" y="2888017"/>
                  </a:cubicBezTo>
                  <a:cubicBezTo>
                    <a:pt x="2460105" y="2885161"/>
                    <a:pt x="2492442" y="2882362"/>
                    <a:pt x="2524514" y="2882362"/>
                  </a:cubicBezTo>
                  <a:cubicBezTo>
                    <a:pt x="2525515" y="2882362"/>
                    <a:pt x="2533413" y="2883567"/>
                    <a:pt x="2533949" y="2882528"/>
                  </a:cubicBezTo>
                  <a:cubicBezTo>
                    <a:pt x="2534652" y="2881195"/>
                    <a:pt x="2531763" y="2877713"/>
                    <a:pt x="2531208" y="2876822"/>
                  </a:cubicBezTo>
                  <a:cubicBezTo>
                    <a:pt x="2507172" y="2839560"/>
                    <a:pt x="2488069" y="2798646"/>
                    <a:pt x="2469668" y="2758396"/>
                  </a:cubicBezTo>
                  <a:cubicBezTo>
                    <a:pt x="2441467" y="2696728"/>
                    <a:pt x="2335029" y="2389429"/>
                    <a:pt x="2285092" y="2354985"/>
                  </a:cubicBezTo>
                  <a:moveTo>
                    <a:pt x="1125152" y="2817360"/>
                  </a:moveTo>
                  <a:cubicBezTo>
                    <a:pt x="1144905" y="2828180"/>
                    <a:pt x="1227682" y="2859052"/>
                    <a:pt x="1248525" y="2867519"/>
                  </a:cubicBezTo>
                  <a:cubicBezTo>
                    <a:pt x="1310862" y="2892869"/>
                    <a:pt x="1377885" y="2909472"/>
                    <a:pt x="1444776" y="2916517"/>
                  </a:cubicBezTo>
                  <a:cubicBezTo>
                    <a:pt x="1564923" y="2929154"/>
                    <a:pt x="1685223" y="2912233"/>
                    <a:pt x="1800109" y="2876527"/>
                  </a:cubicBezTo>
                  <a:cubicBezTo>
                    <a:pt x="1863148" y="2856922"/>
                    <a:pt x="1923777" y="2822976"/>
                    <a:pt x="1988148" y="2809855"/>
                  </a:cubicBezTo>
                  <a:moveTo>
                    <a:pt x="829878" y="1331017"/>
                  </a:moveTo>
                  <a:cubicBezTo>
                    <a:pt x="830215" y="1331112"/>
                    <a:pt x="833806" y="1326981"/>
                    <a:pt x="834124" y="1326682"/>
                  </a:cubicBezTo>
                  <a:cubicBezTo>
                    <a:pt x="1158377" y="1011285"/>
                    <a:pt x="1847821" y="1074954"/>
                    <a:pt x="1941342" y="1085291"/>
                  </a:cubicBezTo>
                  <a:cubicBezTo>
                    <a:pt x="2083595" y="1101045"/>
                    <a:pt x="2393215" y="1203067"/>
                    <a:pt x="2415913" y="1490414"/>
                  </a:cubicBezTo>
                  <a:moveTo>
                    <a:pt x="464284" y="1655366"/>
                  </a:moveTo>
                  <a:cubicBezTo>
                    <a:pt x="459872" y="1653549"/>
                    <a:pt x="298367" y="1342042"/>
                    <a:pt x="284284" y="1318693"/>
                  </a:cubicBezTo>
                  <a:cubicBezTo>
                    <a:pt x="101597" y="1015896"/>
                    <a:pt x="-217044" y="607144"/>
                    <a:pt x="207996" y="350710"/>
                  </a:cubicBezTo>
                  <a:moveTo>
                    <a:pt x="719607" y="2425988"/>
                  </a:moveTo>
                  <a:cubicBezTo>
                    <a:pt x="711064" y="2422450"/>
                    <a:pt x="620085" y="2220583"/>
                    <a:pt x="612670" y="2204592"/>
                  </a:cubicBezTo>
                  <a:cubicBezTo>
                    <a:pt x="542241" y="2052406"/>
                    <a:pt x="493600" y="1901462"/>
                    <a:pt x="475996" y="1734490"/>
                  </a:cubicBezTo>
                  <a:cubicBezTo>
                    <a:pt x="465764" y="1637634"/>
                    <a:pt x="467951" y="1534217"/>
                    <a:pt x="444457" y="1439401"/>
                  </a:cubicBezTo>
                  <a:moveTo>
                    <a:pt x="654125" y="2297947"/>
                  </a:moveTo>
                  <a:cubicBezTo>
                    <a:pt x="657422" y="2296705"/>
                    <a:pt x="640672" y="2330783"/>
                    <a:pt x="635796" y="2349127"/>
                  </a:cubicBezTo>
                  <a:cubicBezTo>
                    <a:pt x="624900" y="2390188"/>
                    <a:pt x="616005" y="2431880"/>
                    <a:pt x="607799" y="2473558"/>
                  </a:cubicBezTo>
                  <a:cubicBezTo>
                    <a:pt x="598458" y="2521014"/>
                    <a:pt x="531990" y="2907399"/>
                    <a:pt x="549523" y="2938712"/>
                  </a:cubicBezTo>
                  <a:cubicBezTo>
                    <a:pt x="552559" y="2944125"/>
                    <a:pt x="693460" y="2940529"/>
                    <a:pt x="706951" y="2940529"/>
                  </a:cubicBezTo>
                  <a:cubicBezTo>
                    <a:pt x="871480" y="2940529"/>
                    <a:pt x="1084812" y="2936691"/>
                    <a:pt x="1239375" y="2870451"/>
                  </a:cubicBezTo>
                </a:path>
              </a:pathLst>
            </a:custGeom>
            <a:noFill/>
            <a:ln w="40297" cap="rnd">
              <a:solidFill>
                <a:srgbClr val="000000"/>
              </a:solidFill>
              <a:prstDash val="solid"/>
              <a:round/>
            </a:ln>
          </p:spPr>
          <p:txBody>
            <a:bodyPr rtlCol="0" anchor="ctr"/>
            <a:lstStyle/>
            <a:p>
              <a:endParaRPr lang="en-GB" sz="1050"/>
            </a:p>
          </p:txBody>
        </p:sp>
        <p:sp>
          <p:nvSpPr>
            <p:cNvPr id="8" name="Freeform: Shape 7">
              <a:extLst>
                <a:ext uri="{FF2B5EF4-FFF2-40B4-BE49-F238E27FC236}">
                  <a16:creationId xmlns:a16="http://schemas.microsoft.com/office/drawing/2014/main" id="{F7D0A533-CAAE-5C5E-E32F-67574E4B4249}"/>
                </a:ext>
              </a:extLst>
            </p:cNvPr>
            <p:cNvSpPr/>
            <p:nvPr/>
          </p:nvSpPr>
          <p:spPr>
            <a:xfrm flipV="1">
              <a:off x="4512634" y="3557572"/>
              <a:ext cx="2332623" cy="1795164"/>
            </a:xfrm>
            <a:custGeom>
              <a:avLst/>
              <a:gdLst>
                <a:gd name="connsiteX0" fmla="*/ 1313504 w 2332623"/>
                <a:gd name="connsiteY0" fmla="*/ 521612 h 1795164"/>
                <a:gd name="connsiteX1" fmla="*/ 1322550 w 2332623"/>
                <a:gd name="connsiteY1" fmla="*/ 513329 h 1795164"/>
                <a:gd name="connsiteX2" fmla="*/ 1338764 w 2332623"/>
                <a:gd name="connsiteY2" fmla="*/ 499786 h 1795164"/>
                <a:gd name="connsiteX3" fmla="*/ 1379749 w 2332623"/>
                <a:gd name="connsiteY3" fmla="*/ 458706 h 1795164"/>
                <a:gd name="connsiteX4" fmla="*/ 1480775 w 2332623"/>
                <a:gd name="connsiteY4" fmla="*/ 303757 h 1795164"/>
                <a:gd name="connsiteX5" fmla="*/ 1188318 w 2332623"/>
                <a:gd name="connsiteY5" fmla="*/ 488354 h 1795164"/>
                <a:gd name="connsiteX6" fmla="*/ 1207459 w 2332623"/>
                <a:gd name="connsiteY6" fmla="*/ 472581 h 1795164"/>
                <a:gd name="connsiteX7" fmla="*/ 1359460 w 2332623"/>
                <a:gd name="connsiteY7" fmla="*/ 283114 h 1795164"/>
                <a:gd name="connsiteX8" fmla="*/ 68608 w 2332623"/>
                <a:gd name="connsiteY8" fmla="*/ 459740 h 1795164"/>
                <a:gd name="connsiteX9" fmla="*/ 51246 w 2332623"/>
                <a:gd name="connsiteY9" fmla="*/ 416032 h 1795164"/>
                <a:gd name="connsiteX10" fmla="*/ 26119 w 2332623"/>
                <a:gd name="connsiteY10" fmla="*/ 312762 h 1795164"/>
                <a:gd name="connsiteX11" fmla="*/ 10572 w 2332623"/>
                <a:gd name="connsiteY11" fmla="*/ -1561 h 1795164"/>
                <a:gd name="connsiteX12" fmla="*/ 2165475 w 2332623"/>
                <a:gd name="connsiteY12" fmla="*/ 1607674 h 1795164"/>
                <a:gd name="connsiteX13" fmla="*/ 2220174 w 2332623"/>
                <a:gd name="connsiteY13" fmla="*/ 1588790 h 1795164"/>
                <a:gd name="connsiteX14" fmla="*/ 2330152 w 2332623"/>
                <a:gd name="connsiteY14" fmla="*/ 1529940 h 1795164"/>
                <a:gd name="connsiteX15" fmla="*/ 2137938 w 2332623"/>
                <a:gd name="connsiteY15" fmla="*/ 1667117 h 1795164"/>
                <a:gd name="connsiteX16" fmla="*/ 2151946 w 2332623"/>
                <a:gd name="connsiteY16" fmla="*/ 1668801 h 1795164"/>
                <a:gd name="connsiteX17" fmla="*/ 2183430 w 2332623"/>
                <a:gd name="connsiteY17" fmla="*/ 1672288 h 1795164"/>
                <a:gd name="connsiteX18" fmla="*/ 2263109 w 2332623"/>
                <a:gd name="connsiteY18" fmla="*/ 1662055 h 1795164"/>
                <a:gd name="connsiteX19" fmla="*/ 2089648 w 2332623"/>
                <a:gd name="connsiteY19" fmla="*/ 1714701 h 1795164"/>
                <a:gd name="connsiteX20" fmla="*/ 2099268 w 2332623"/>
                <a:gd name="connsiteY20" fmla="*/ 1721963 h 1795164"/>
                <a:gd name="connsiteX21" fmla="*/ 2133290 w 2332623"/>
                <a:gd name="connsiteY21" fmla="*/ 1742124 h 1795164"/>
                <a:gd name="connsiteX22" fmla="*/ 2225364 w 2332623"/>
                <a:gd name="connsiteY22" fmla="*/ 1790025 h 1795164"/>
                <a:gd name="connsiteX23" fmla="*/ 1362833 w 2332623"/>
                <a:gd name="connsiteY23" fmla="*/ 1637246 h 1795164"/>
                <a:gd name="connsiteX24" fmla="*/ 1338797 w 2332623"/>
                <a:gd name="connsiteY24" fmla="*/ 1626867 h 1795164"/>
                <a:gd name="connsiteX25" fmla="*/ 1290416 w 2332623"/>
                <a:gd name="connsiteY25" fmla="*/ 1604206 h 1795164"/>
                <a:gd name="connsiteX26" fmla="*/ 1152926 w 2332623"/>
                <a:gd name="connsiteY26" fmla="*/ 1531756 h 1795164"/>
                <a:gd name="connsiteX27" fmla="*/ 763205 w 2332623"/>
                <a:gd name="connsiteY27" fmla="*/ 1242426 h 1795164"/>
                <a:gd name="connsiteX28" fmla="*/ 1207179 w 2332623"/>
                <a:gd name="connsiteY28" fmla="*/ 1663374 h 1795164"/>
                <a:gd name="connsiteX29" fmla="*/ 1198825 w 2332623"/>
                <a:gd name="connsiteY29" fmla="*/ 1662833 h 1795164"/>
                <a:gd name="connsiteX30" fmla="*/ 1135469 w 2332623"/>
                <a:gd name="connsiteY30" fmla="*/ 1645268 h 1795164"/>
                <a:gd name="connsiteX31" fmla="*/ 989136 w 2332623"/>
                <a:gd name="connsiteY31" fmla="*/ 1593054 h 1795164"/>
                <a:gd name="connsiteX32" fmla="*/ 569953 w 2332623"/>
                <a:gd name="connsiteY32" fmla="*/ 1385590 h 1795164"/>
                <a:gd name="connsiteX33" fmla="*/ 1316634 w 2332623"/>
                <a:gd name="connsiteY33" fmla="*/ 1737214 h 1795164"/>
                <a:gd name="connsiteX34" fmla="*/ 1310634 w 2332623"/>
                <a:gd name="connsiteY34" fmla="*/ 1741090 h 1795164"/>
                <a:gd name="connsiteX35" fmla="*/ 1293438 w 2332623"/>
                <a:gd name="connsiteY35" fmla="*/ 1744239 h 1795164"/>
                <a:gd name="connsiteX36" fmla="*/ 1234735 w 2332623"/>
                <a:gd name="connsiteY36" fmla="*/ 1749595 h 1795164"/>
                <a:gd name="connsiteX37" fmla="*/ 1061145 w 2332623"/>
                <a:gd name="connsiteY37" fmla="*/ 1749443 h 1795164"/>
                <a:gd name="connsiteX38" fmla="*/ 509993 w 2332623"/>
                <a:gd name="connsiteY38" fmla="*/ 1652089 h 1795164"/>
                <a:gd name="connsiteX39" fmla="*/ 61363 w 2332623"/>
                <a:gd name="connsiteY39" fmla="*/ 469469 h 1795164"/>
                <a:gd name="connsiteX40" fmla="*/ 70572 w 2332623"/>
                <a:gd name="connsiteY40" fmla="*/ 461761 h 1795164"/>
                <a:gd name="connsiteX41" fmla="*/ 100961 w 2332623"/>
                <a:gd name="connsiteY41" fmla="*/ 442696 h 1795164"/>
                <a:gd name="connsiteX42" fmla="*/ 181955 w 2332623"/>
                <a:gd name="connsiteY42" fmla="*/ 404115 h 1795164"/>
                <a:gd name="connsiteX43" fmla="*/ 451418 w 2332623"/>
                <a:gd name="connsiteY43" fmla="*/ 346080 h 1795164"/>
                <a:gd name="connsiteX44" fmla="*/ 831376 w 2332623"/>
                <a:gd name="connsiteY44" fmla="*/ 329551 h 1795164"/>
                <a:gd name="connsiteX45" fmla="*/ 1319585 w 2332623"/>
                <a:gd name="connsiteY45" fmla="*/ 274776 h 1795164"/>
                <a:gd name="connsiteX46" fmla="*/ 1321141 w 2332623"/>
                <a:gd name="connsiteY46" fmla="*/ 274202 h 1795164"/>
                <a:gd name="connsiteX47" fmla="*/ 1464523 w 2332623"/>
                <a:gd name="connsiteY47" fmla="*/ 467672 h 1795164"/>
                <a:gd name="connsiteX48" fmla="*/ 1325140 w 2332623"/>
                <a:gd name="connsiteY48" fmla="*/ 615247 h 1795164"/>
                <a:gd name="connsiteX49" fmla="*/ 553497 w 2332623"/>
                <a:gd name="connsiteY49" fmla="*/ 865845 h 1795164"/>
                <a:gd name="connsiteX50" fmla="*/ 304698 w 2332623"/>
                <a:gd name="connsiteY50" fmla="*/ 822502 h 1795164"/>
                <a:gd name="connsiteX51" fmla="*/ 225946 w 2332623"/>
                <a:gd name="connsiteY51" fmla="*/ 801398 h 1795164"/>
                <a:gd name="connsiteX52" fmla="*/ 1759465 w 2332623"/>
                <a:gd name="connsiteY52" fmla="*/ 1788355 h 1795164"/>
                <a:gd name="connsiteX53" fmla="*/ 1793411 w 2332623"/>
                <a:gd name="connsiteY53" fmla="*/ 1710085 h 1795164"/>
                <a:gd name="connsiteX54" fmla="*/ 1944226 w 2332623"/>
                <a:gd name="connsiteY54" fmla="*/ 1680570 h 1795164"/>
                <a:gd name="connsiteX55" fmla="*/ 1759038 w 2332623"/>
                <a:gd name="connsiteY55" fmla="*/ 1793602 h 1795164"/>
                <a:gd name="connsiteX56" fmla="*/ 1757463 w 2332623"/>
                <a:gd name="connsiteY56" fmla="*/ 1786245 h 1795164"/>
                <a:gd name="connsiteX57" fmla="*/ 1751738 w 2332623"/>
                <a:gd name="connsiteY57" fmla="*/ 1762806 h 1795164"/>
                <a:gd name="connsiteX58" fmla="*/ 1726909 w 2332623"/>
                <a:gd name="connsiteY58" fmla="*/ 1705156 h 1795164"/>
                <a:gd name="connsiteX59" fmla="*/ 1559785 w 2332623"/>
                <a:gd name="connsiteY59" fmla="*/ 1668488 h 179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32623" h="1795164">
                  <a:moveTo>
                    <a:pt x="1313504" y="521612"/>
                  </a:moveTo>
                  <a:cubicBezTo>
                    <a:pt x="1310615" y="524524"/>
                    <a:pt x="1319362" y="515886"/>
                    <a:pt x="1322550" y="513329"/>
                  </a:cubicBezTo>
                  <a:cubicBezTo>
                    <a:pt x="1328033" y="508922"/>
                    <a:pt x="1333460" y="504435"/>
                    <a:pt x="1338764" y="499786"/>
                  </a:cubicBezTo>
                  <a:cubicBezTo>
                    <a:pt x="1353232" y="487016"/>
                    <a:pt x="1366818" y="473027"/>
                    <a:pt x="1379749" y="458706"/>
                  </a:cubicBezTo>
                  <a:cubicBezTo>
                    <a:pt x="1420388" y="413769"/>
                    <a:pt x="1457573" y="360070"/>
                    <a:pt x="1480775" y="303757"/>
                  </a:cubicBezTo>
                  <a:moveTo>
                    <a:pt x="1188318" y="488354"/>
                  </a:moveTo>
                  <a:cubicBezTo>
                    <a:pt x="1188019" y="486703"/>
                    <a:pt x="1205974" y="473900"/>
                    <a:pt x="1207459" y="472581"/>
                  </a:cubicBezTo>
                  <a:cubicBezTo>
                    <a:pt x="1270535" y="416383"/>
                    <a:pt x="1311042" y="350304"/>
                    <a:pt x="1359460" y="283114"/>
                  </a:cubicBezTo>
                  <a:moveTo>
                    <a:pt x="68608" y="459740"/>
                  </a:moveTo>
                  <a:cubicBezTo>
                    <a:pt x="74149" y="474417"/>
                    <a:pt x="55730" y="431060"/>
                    <a:pt x="51246" y="416032"/>
                  </a:cubicBezTo>
                  <a:cubicBezTo>
                    <a:pt x="41128" y="382120"/>
                    <a:pt x="32678" y="347525"/>
                    <a:pt x="26119" y="312762"/>
                  </a:cubicBezTo>
                  <a:cubicBezTo>
                    <a:pt x="8497" y="219186"/>
                    <a:pt x="-18983" y="93090"/>
                    <a:pt x="10572" y="-1561"/>
                  </a:cubicBezTo>
                  <a:moveTo>
                    <a:pt x="2165475" y="1607674"/>
                  </a:moveTo>
                  <a:cubicBezTo>
                    <a:pt x="2172923" y="1597423"/>
                    <a:pt x="2208647" y="1593329"/>
                    <a:pt x="2220174" y="1588790"/>
                  </a:cubicBezTo>
                  <a:cubicBezTo>
                    <a:pt x="2259106" y="1573448"/>
                    <a:pt x="2294166" y="1550897"/>
                    <a:pt x="2330152" y="1529940"/>
                  </a:cubicBezTo>
                  <a:moveTo>
                    <a:pt x="2137938" y="1667117"/>
                  </a:moveTo>
                  <a:cubicBezTo>
                    <a:pt x="2136235" y="1662724"/>
                    <a:pt x="2147260" y="1668284"/>
                    <a:pt x="2151946" y="1668801"/>
                  </a:cubicBezTo>
                  <a:cubicBezTo>
                    <a:pt x="2162435" y="1669968"/>
                    <a:pt x="2172923" y="1671249"/>
                    <a:pt x="2183430" y="1672288"/>
                  </a:cubicBezTo>
                  <a:cubicBezTo>
                    <a:pt x="2212542" y="1675176"/>
                    <a:pt x="2234054" y="1665798"/>
                    <a:pt x="2263109" y="1662055"/>
                  </a:cubicBezTo>
                  <a:moveTo>
                    <a:pt x="2089648" y="1714701"/>
                  </a:moveTo>
                  <a:cubicBezTo>
                    <a:pt x="2085981" y="1713050"/>
                    <a:pt x="2095895" y="1719776"/>
                    <a:pt x="2099268" y="1721963"/>
                  </a:cubicBezTo>
                  <a:cubicBezTo>
                    <a:pt x="2110330" y="1729117"/>
                    <a:pt x="2121819" y="1735639"/>
                    <a:pt x="2133290" y="1742124"/>
                  </a:cubicBezTo>
                  <a:cubicBezTo>
                    <a:pt x="2155841" y="1754875"/>
                    <a:pt x="2198515" y="1788764"/>
                    <a:pt x="2225364" y="1790025"/>
                  </a:cubicBezTo>
                  <a:moveTo>
                    <a:pt x="1362833" y="1637246"/>
                  </a:moveTo>
                  <a:cubicBezTo>
                    <a:pt x="1363127" y="1638897"/>
                    <a:pt x="1351548" y="1632593"/>
                    <a:pt x="1338797" y="1626867"/>
                  </a:cubicBezTo>
                  <a:cubicBezTo>
                    <a:pt x="1322550" y="1619585"/>
                    <a:pt x="1306464" y="1611915"/>
                    <a:pt x="1290416" y="1604206"/>
                  </a:cubicBezTo>
                  <a:cubicBezTo>
                    <a:pt x="1243686" y="1581769"/>
                    <a:pt x="1197991" y="1557382"/>
                    <a:pt x="1152926" y="1531756"/>
                  </a:cubicBezTo>
                  <a:cubicBezTo>
                    <a:pt x="1014506" y="1453078"/>
                    <a:pt x="869582" y="1363318"/>
                    <a:pt x="763205" y="1242426"/>
                  </a:cubicBezTo>
                  <a:moveTo>
                    <a:pt x="1207179" y="1663374"/>
                  </a:moveTo>
                  <a:cubicBezTo>
                    <a:pt x="1207886" y="1660685"/>
                    <a:pt x="1201548" y="1663412"/>
                    <a:pt x="1198825" y="1662833"/>
                  </a:cubicBezTo>
                  <a:cubicBezTo>
                    <a:pt x="1177403" y="1658427"/>
                    <a:pt x="1156318" y="1651757"/>
                    <a:pt x="1135469" y="1645268"/>
                  </a:cubicBezTo>
                  <a:cubicBezTo>
                    <a:pt x="1085993" y="1629870"/>
                    <a:pt x="1037280" y="1612138"/>
                    <a:pt x="989136" y="1593054"/>
                  </a:cubicBezTo>
                  <a:cubicBezTo>
                    <a:pt x="845086" y="1535907"/>
                    <a:pt x="699944" y="1470829"/>
                    <a:pt x="569953" y="1385590"/>
                  </a:cubicBezTo>
                  <a:moveTo>
                    <a:pt x="1316634" y="1737214"/>
                  </a:moveTo>
                  <a:cubicBezTo>
                    <a:pt x="1316544" y="1734823"/>
                    <a:pt x="1312892" y="1740345"/>
                    <a:pt x="1310634" y="1741090"/>
                  </a:cubicBezTo>
                  <a:cubicBezTo>
                    <a:pt x="1305131" y="1742883"/>
                    <a:pt x="1299144" y="1743476"/>
                    <a:pt x="1293438" y="1744239"/>
                  </a:cubicBezTo>
                  <a:cubicBezTo>
                    <a:pt x="1273941" y="1746777"/>
                    <a:pt x="1254360" y="1748371"/>
                    <a:pt x="1234735" y="1749595"/>
                  </a:cubicBezTo>
                  <a:cubicBezTo>
                    <a:pt x="1176976" y="1753167"/>
                    <a:pt x="1118923" y="1751891"/>
                    <a:pt x="1061145" y="1749443"/>
                  </a:cubicBezTo>
                  <a:cubicBezTo>
                    <a:pt x="880592" y="1741830"/>
                    <a:pt x="676818" y="1730990"/>
                    <a:pt x="509993" y="1652089"/>
                  </a:cubicBezTo>
                  <a:moveTo>
                    <a:pt x="61363" y="469469"/>
                  </a:moveTo>
                  <a:cubicBezTo>
                    <a:pt x="63735" y="472695"/>
                    <a:pt x="67274" y="464043"/>
                    <a:pt x="70572" y="461761"/>
                  </a:cubicBezTo>
                  <a:cubicBezTo>
                    <a:pt x="80356" y="454925"/>
                    <a:pt x="90603" y="448659"/>
                    <a:pt x="100961" y="442696"/>
                  </a:cubicBezTo>
                  <a:cubicBezTo>
                    <a:pt x="126848" y="427815"/>
                    <a:pt x="154309" y="415287"/>
                    <a:pt x="181955" y="404115"/>
                  </a:cubicBezTo>
                  <a:cubicBezTo>
                    <a:pt x="267990" y="369390"/>
                    <a:pt x="358993" y="351361"/>
                    <a:pt x="451418" y="346080"/>
                  </a:cubicBezTo>
                  <a:cubicBezTo>
                    <a:pt x="577235" y="338871"/>
                    <a:pt x="705389" y="331422"/>
                    <a:pt x="831376" y="329551"/>
                  </a:cubicBezTo>
                  <a:cubicBezTo>
                    <a:pt x="1015691" y="326790"/>
                    <a:pt x="1142177" y="339020"/>
                    <a:pt x="1319585" y="274776"/>
                  </a:cubicBezTo>
                  <a:lnTo>
                    <a:pt x="1321141" y="274202"/>
                  </a:lnTo>
                  <a:cubicBezTo>
                    <a:pt x="1470822" y="239681"/>
                    <a:pt x="1555193" y="316635"/>
                    <a:pt x="1464523" y="467672"/>
                  </a:cubicBezTo>
                  <a:cubicBezTo>
                    <a:pt x="1429690" y="525710"/>
                    <a:pt x="1376898" y="572758"/>
                    <a:pt x="1325140" y="615247"/>
                  </a:cubicBezTo>
                  <a:cubicBezTo>
                    <a:pt x="1105802" y="795283"/>
                    <a:pt x="838601" y="890100"/>
                    <a:pt x="553497" y="865845"/>
                  </a:cubicBezTo>
                  <a:cubicBezTo>
                    <a:pt x="469430" y="858673"/>
                    <a:pt x="386620" y="842369"/>
                    <a:pt x="304698" y="822502"/>
                  </a:cubicBezTo>
                  <a:cubicBezTo>
                    <a:pt x="298750" y="821075"/>
                    <a:pt x="227298" y="807826"/>
                    <a:pt x="225946" y="801398"/>
                  </a:cubicBezTo>
                  <a:moveTo>
                    <a:pt x="1759465" y="1788355"/>
                  </a:moveTo>
                  <a:cubicBezTo>
                    <a:pt x="1764783" y="1770292"/>
                    <a:pt x="1782832" y="1725820"/>
                    <a:pt x="1793411" y="1710085"/>
                  </a:cubicBezTo>
                  <a:cubicBezTo>
                    <a:pt x="1858788" y="1612897"/>
                    <a:pt x="1933719" y="1675679"/>
                    <a:pt x="1944226" y="1680570"/>
                  </a:cubicBezTo>
                  <a:moveTo>
                    <a:pt x="1759038" y="1793602"/>
                  </a:moveTo>
                  <a:cubicBezTo>
                    <a:pt x="1758559" y="1793711"/>
                    <a:pt x="1757577" y="1786781"/>
                    <a:pt x="1757463" y="1786245"/>
                  </a:cubicBezTo>
                  <a:cubicBezTo>
                    <a:pt x="1755888" y="1778370"/>
                    <a:pt x="1753905" y="1770534"/>
                    <a:pt x="1751738" y="1762806"/>
                  </a:cubicBezTo>
                  <a:cubicBezTo>
                    <a:pt x="1746050" y="1742683"/>
                    <a:pt x="1738062" y="1722893"/>
                    <a:pt x="1726909" y="1705156"/>
                  </a:cubicBezTo>
                  <a:cubicBezTo>
                    <a:pt x="1693794" y="1652606"/>
                    <a:pt x="1612985" y="1636098"/>
                    <a:pt x="1559785" y="1668488"/>
                  </a:cubicBezTo>
                </a:path>
              </a:pathLst>
            </a:custGeom>
            <a:noFill/>
            <a:ln w="40297" cap="rnd">
              <a:solidFill>
                <a:srgbClr val="000000"/>
              </a:solidFill>
              <a:prstDash val="solid"/>
              <a:round/>
            </a:ln>
          </p:spPr>
          <p:txBody>
            <a:bodyPr rtlCol="0" anchor="ctr"/>
            <a:lstStyle/>
            <a:p>
              <a:endParaRPr lang="en-GB" sz="1050"/>
            </a:p>
          </p:txBody>
        </p:sp>
        <p:sp>
          <p:nvSpPr>
            <p:cNvPr id="9" name="Freeform: Shape 8">
              <a:extLst>
                <a:ext uri="{FF2B5EF4-FFF2-40B4-BE49-F238E27FC236}">
                  <a16:creationId xmlns:a16="http://schemas.microsoft.com/office/drawing/2014/main" id="{F8DADF98-62BB-2B35-AE48-578ECACC4139}"/>
                </a:ext>
              </a:extLst>
            </p:cNvPr>
            <p:cNvSpPr/>
            <p:nvPr/>
          </p:nvSpPr>
          <p:spPr>
            <a:xfrm>
              <a:off x="5097226" y="2417283"/>
              <a:ext cx="1728605" cy="1131651"/>
            </a:xfrm>
            <a:custGeom>
              <a:avLst/>
              <a:gdLst>
                <a:gd name="connsiteX0" fmla="*/ 1728572 w 1728605"/>
                <a:gd name="connsiteY0" fmla="*/ 38871 h 1131651"/>
                <a:gd name="connsiteX1" fmla="*/ 1410600 w 1728605"/>
                <a:gd name="connsiteY1" fmla="*/ 52490 h 1131651"/>
                <a:gd name="connsiteX2" fmla="*/ 1587709 w 1728605"/>
                <a:gd name="connsiteY2" fmla="*/ 282502 h 1131651"/>
                <a:gd name="connsiteX3" fmla="*/ 1728572 w 1728605"/>
                <a:gd name="connsiteY3" fmla="*/ 38871 h 1131651"/>
                <a:gd name="connsiteX4" fmla="*/ 14758 w 1728605"/>
                <a:gd name="connsiteY4" fmla="*/ 41057 h 1131651"/>
                <a:gd name="connsiteX5" fmla="*/ 60102 w 1728605"/>
                <a:gd name="connsiteY5" fmla="*/ 360199 h 1131651"/>
                <a:gd name="connsiteX6" fmla="*/ 383483 w 1728605"/>
                <a:gd name="connsiteY6" fmla="*/ 33404 h 1131651"/>
                <a:gd name="connsiteX7" fmla="*/ 14758 w 1728605"/>
                <a:gd name="connsiteY7" fmla="*/ 41057 h 1131651"/>
                <a:gd name="connsiteX8" fmla="*/ 1237641 w 1728605"/>
                <a:gd name="connsiteY8" fmla="*/ 1087721 h 1131651"/>
                <a:gd name="connsiteX9" fmla="*/ 1219871 w 1728605"/>
                <a:gd name="connsiteY9" fmla="*/ 1105030 h 1131651"/>
                <a:gd name="connsiteX10" fmla="*/ 1185129 w 1728605"/>
                <a:gd name="connsiteY10" fmla="*/ 1129005 h 1131651"/>
                <a:gd name="connsiteX11" fmla="*/ 1179844 w 1728605"/>
                <a:gd name="connsiteY11" fmla="*/ 1130471 h 1131651"/>
                <a:gd name="connsiteX12" fmla="*/ 1169100 w 1728605"/>
                <a:gd name="connsiteY12" fmla="*/ 1125428 h 1131651"/>
                <a:gd name="connsiteX13" fmla="*/ 1150087 w 1728605"/>
                <a:gd name="connsiteY13" fmla="*/ 1112701 h 1131651"/>
                <a:gd name="connsiteX14" fmla="*/ 1106099 w 1728605"/>
                <a:gd name="connsiteY14" fmla="*/ 1043676 h 1131651"/>
                <a:gd name="connsiteX15" fmla="*/ 1176068 w 1728605"/>
                <a:gd name="connsiteY15" fmla="*/ 1038932 h 1131651"/>
                <a:gd name="connsiteX16" fmla="*/ 1237641 w 1728605"/>
                <a:gd name="connsiteY16" fmla="*/ 1087721 h 113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28605" h="1131651">
                  <a:moveTo>
                    <a:pt x="1728572" y="38871"/>
                  </a:moveTo>
                  <a:cubicBezTo>
                    <a:pt x="1727501" y="13966"/>
                    <a:pt x="1455926" y="-6472"/>
                    <a:pt x="1410600" y="52490"/>
                  </a:cubicBezTo>
                  <a:cubicBezTo>
                    <a:pt x="1398295" y="68481"/>
                    <a:pt x="1539158" y="219463"/>
                    <a:pt x="1587709" y="282502"/>
                  </a:cubicBezTo>
                  <a:cubicBezTo>
                    <a:pt x="1620061" y="324528"/>
                    <a:pt x="1730798" y="90736"/>
                    <a:pt x="1728572" y="38871"/>
                  </a:cubicBezTo>
                  <a:close/>
                  <a:moveTo>
                    <a:pt x="14758" y="41057"/>
                  </a:moveTo>
                  <a:cubicBezTo>
                    <a:pt x="-14169" y="67851"/>
                    <a:pt x="-1347" y="361475"/>
                    <a:pt x="60102" y="360199"/>
                  </a:cubicBezTo>
                  <a:cubicBezTo>
                    <a:pt x="121566" y="358918"/>
                    <a:pt x="391044" y="86585"/>
                    <a:pt x="383483" y="33404"/>
                  </a:cubicBezTo>
                  <a:cubicBezTo>
                    <a:pt x="375945" y="-19777"/>
                    <a:pt x="62991" y="-3619"/>
                    <a:pt x="14758" y="41057"/>
                  </a:cubicBezTo>
                  <a:close/>
                  <a:moveTo>
                    <a:pt x="1237641" y="1087721"/>
                  </a:moveTo>
                  <a:cubicBezTo>
                    <a:pt x="1232248" y="1093963"/>
                    <a:pt x="1226076" y="1099637"/>
                    <a:pt x="1219871" y="1105030"/>
                  </a:cubicBezTo>
                  <a:cubicBezTo>
                    <a:pt x="1209383" y="1114124"/>
                    <a:pt x="1197785" y="1123113"/>
                    <a:pt x="1185129" y="1129005"/>
                  </a:cubicBezTo>
                  <a:lnTo>
                    <a:pt x="1179844" y="1130471"/>
                  </a:lnTo>
                  <a:cubicBezTo>
                    <a:pt x="1180048" y="1134417"/>
                    <a:pt x="1172544" y="1127373"/>
                    <a:pt x="1169100" y="1125428"/>
                  </a:cubicBezTo>
                  <a:cubicBezTo>
                    <a:pt x="1162445" y="1121666"/>
                    <a:pt x="1156107" y="1117407"/>
                    <a:pt x="1150087" y="1112701"/>
                  </a:cubicBezTo>
                  <a:cubicBezTo>
                    <a:pt x="1139860" y="1104712"/>
                    <a:pt x="1088344" y="1058386"/>
                    <a:pt x="1106099" y="1043676"/>
                  </a:cubicBezTo>
                  <a:cubicBezTo>
                    <a:pt x="1121550" y="1030873"/>
                    <a:pt x="1158019" y="1038078"/>
                    <a:pt x="1176068" y="1038932"/>
                  </a:cubicBezTo>
                  <a:cubicBezTo>
                    <a:pt x="1213828" y="1040730"/>
                    <a:pt x="1287061" y="1030574"/>
                    <a:pt x="1237641" y="1087721"/>
                  </a:cubicBezTo>
                </a:path>
              </a:pathLst>
            </a:custGeom>
            <a:solidFill>
              <a:srgbClr val="F45B5B"/>
            </a:solidFill>
            <a:ln w="4741" cap="flat">
              <a:noFill/>
              <a:prstDash val="solid"/>
              <a:miter/>
            </a:ln>
          </p:spPr>
          <p:txBody>
            <a:bodyPr rtlCol="0" anchor="ctr"/>
            <a:lstStyle/>
            <a:p>
              <a:endParaRPr lang="en-GB" sz="1050"/>
            </a:p>
          </p:txBody>
        </p:sp>
      </p:grpSp>
      <p:sp>
        <p:nvSpPr>
          <p:cNvPr id="2" name="TextBox 1">
            <a:extLst>
              <a:ext uri="{FF2B5EF4-FFF2-40B4-BE49-F238E27FC236}">
                <a16:creationId xmlns:a16="http://schemas.microsoft.com/office/drawing/2014/main" id="{C897CBC5-EA72-E192-AE00-6EC95872D612}"/>
              </a:ext>
            </a:extLst>
          </p:cNvPr>
          <p:cNvSpPr txBox="1"/>
          <p:nvPr/>
        </p:nvSpPr>
        <p:spPr>
          <a:xfrm>
            <a:off x="608332" y="251754"/>
            <a:ext cx="3202619" cy="1477328"/>
          </a:xfrm>
          <a:prstGeom prst="rect">
            <a:avLst/>
          </a:prstGeom>
          <a:noFill/>
        </p:spPr>
        <p:txBody>
          <a:bodyPr wrap="square" rtlCol="0">
            <a:spAutoFit/>
          </a:bodyPr>
          <a:lstStyle/>
          <a:p>
            <a:r>
              <a:rPr lang="en-US" sz="4500" dirty="0">
                <a:latin typeface="Muli"/>
              </a:rPr>
              <a:t>THANKS FOR</a:t>
            </a:r>
          </a:p>
          <a:p>
            <a:r>
              <a:rPr lang="en-US" sz="4500" dirty="0">
                <a:latin typeface="Muli"/>
              </a:rPr>
              <a:t>WATCHING!</a:t>
            </a:r>
            <a:endParaRPr lang="en-GB" sz="4500" dirty="0">
              <a:latin typeface="Muli"/>
            </a:endParaRPr>
          </a:p>
        </p:txBody>
      </p:sp>
      <p:pic>
        <p:nvPicPr>
          <p:cNvPr id="12" name="Picture 4">
            <a:extLst>
              <a:ext uri="{FF2B5EF4-FFF2-40B4-BE49-F238E27FC236}">
                <a16:creationId xmlns:a16="http://schemas.microsoft.com/office/drawing/2014/main" id="{E6E410DA-869D-EE74-C688-F3479471E69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32369" y="1364815"/>
            <a:ext cx="2972728" cy="1849217"/>
          </a:xfrm>
          <a:prstGeom prst="rect">
            <a:avLst/>
          </a:prstGeom>
        </p:spPr>
      </p:pic>
      <p:pic>
        <p:nvPicPr>
          <p:cNvPr id="14" name="Picture 10">
            <a:extLst>
              <a:ext uri="{FF2B5EF4-FFF2-40B4-BE49-F238E27FC236}">
                <a16:creationId xmlns:a16="http://schemas.microsoft.com/office/drawing/2014/main" id="{5CD264EE-D03C-261A-CB7C-84A5B309FE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200000">
            <a:off x="7100354" y="2793652"/>
            <a:ext cx="2478021" cy="303557"/>
          </a:xfrm>
          <a:prstGeom prst="rect">
            <a:avLst/>
          </a:prstGeom>
        </p:spPr>
      </p:pic>
      <p:grpSp>
        <p:nvGrpSpPr>
          <p:cNvPr id="10" name="Picture 15">
            <a:extLst>
              <a:ext uri="{FF2B5EF4-FFF2-40B4-BE49-F238E27FC236}">
                <a16:creationId xmlns:a16="http://schemas.microsoft.com/office/drawing/2014/main" id="{DD9991A9-0D78-EFBC-5994-6BC222D52454}"/>
              </a:ext>
            </a:extLst>
          </p:cNvPr>
          <p:cNvGrpSpPr/>
          <p:nvPr/>
        </p:nvGrpSpPr>
        <p:grpSpPr>
          <a:xfrm>
            <a:off x="7367027" y="322599"/>
            <a:ext cx="1099280" cy="747362"/>
            <a:chOff x="10143562" y="607306"/>
            <a:chExt cx="1465706" cy="996483"/>
          </a:xfrm>
          <a:solidFill>
            <a:srgbClr val="000000"/>
          </a:solidFill>
        </p:grpSpPr>
        <p:sp>
          <p:nvSpPr>
            <p:cNvPr id="11" name="Freeform: Shape 10">
              <a:extLst>
                <a:ext uri="{FF2B5EF4-FFF2-40B4-BE49-F238E27FC236}">
                  <a16:creationId xmlns:a16="http://schemas.microsoft.com/office/drawing/2014/main" id="{2ADBB10E-BEC3-85EE-B390-F5BC66D4BDCD}"/>
                </a:ext>
              </a:extLst>
            </p:cNvPr>
            <p:cNvSpPr/>
            <p:nvPr/>
          </p:nvSpPr>
          <p:spPr>
            <a:xfrm>
              <a:off x="10670910" y="618009"/>
              <a:ext cx="779071" cy="318018"/>
            </a:xfrm>
            <a:custGeom>
              <a:avLst/>
              <a:gdLst>
                <a:gd name="connsiteX0" fmla="*/ 776449 w 779071"/>
                <a:gd name="connsiteY0" fmla="*/ 159761 h 318018"/>
                <a:gd name="connsiteX1" fmla="*/ 771669 w 779071"/>
                <a:gd name="connsiteY1" fmla="*/ 131095 h 318018"/>
                <a:gd name="connsiteX2" fmla="*/ 725607 w 779071"/>
                <a:gd name="connsiteY2" fmla="*/ 180105 h 318018"/>
                <a:gd name="connsiteX3" fmla="*/ 715696 w 779071"/>
                <a:gd name="connsiteY3" fmla="*/ 199190 h 318018"/>
                <a:gd name="connsiteX4" fmla="*/ 715689 w 779071"/>
                <a:gd name="connsiteY4" fmla="*/ 200091 h 318018"/>
                <a:gd name="connsiteX5" fmla="*/ 751282 w 779071"/>
                <a:gd name="connsiteY5" fmla="*/ 226868 h 318018"/>
                <a:gd name="connsiteX6" fmla="*/ 768620 w 779071"/>
                <a:gd name="connsiteY6" fmla="*/ 237094 h 318018"/>
                <a:gd name="connsiteX7" fmla="*/ 776449 w 779071"/>
                <a:gd name="connsiteY7" fmla="*/ 159761 h 318018"/>
                <a:gd name="connsiteX8" fmla="*/ 448361 w 779071"/>
                <a:gd name="connsiteY8" fmla="*/ 230146 h 318018"/>
                <a:gd name="connsiteX9" fmla="*/ 408217 w 779071"/>
                <a:gd name="connsiteY9" fmla="*/ 207769 h 318018"/>
                <a:gd name="connsiteX10" fmla="*/ 372059 w 779071"/>
                <a:gd name="connsiteY10" fmla="*/ 195662 h 318018"/>
                <a:gd name="connsiteX11" fmla="*/ 390993 w 779071"/>
                <a:gd name="connsiteY11" fmla="*/ 247742 h 318018"/>
                <a:gd name="connsiteX12" fmla="*/ 408002 w 779071"/>
                <a:gd name="connsiteY12" fmla="*/ 280394 h 318018"/>
                <a:gd name="connsiteX13" fmla="*/ 453492 w 779071"/>
                <a:gd name="connsiteY13" fmla="*/ 255349 h 318018"/>
                <a:gd name="connsiteX14" fmla="*/ 448361 w 779071"/>
                <a:gd name="connsiteY14" fmla="*/ 230146 h 318018"/>
                <a:gd name="connsiteX15" fmla="*/ 311227 w 779071"/>
                <a:gd name="connsiteY15" fmla="*/ 4301 h 318018"/>
                <a:gd name="connsiteX16" fmla="*/ 301409 w 779071"/>
                <a:gd name="connsiteY16" fmla="*/ 12151 h 318018"/>
                <a:gd name="connsiteX17" fmla="*/ 285380 w 779071"/>
                <a:gd name="connsiteY17" fmla="*/ 30026 h 318018"/>
                <a:gd name="connsiteX18" fmla="*/ 242016 w 779071"/>
                <a:gd name="connsiteY18" fmla="*/ 88632 h 318018"/>
                <a:gd name="connsiteX19" fmla="*/ 142528 w 779071"/>
                <a:gd name="connsiteY19" fmla="*/ 317876 h 318018"/>
                <a:gd name="connsiteX20" fmla="*/ 143645 w 779071"/>
                <a:gd name="connsiteY20" fmla="*/ 316395 h 318018"/>
                <a:gd name="connsiteX21" fmla="*/ 162794 w 779071"/>
                <a:gd name="connsiteY21" fmla="*/ 278426 h 318018"/>
                <a:gd name="connsiteX22" fmla="*/ 211561 w 779071"/>
                <a:gd name="connsiteY22" fmla="*/ 201988 h 318018"/>
                <a:gd name="connsiteX23" fmla="*/ 424640 w 779071"/>
                <a:gd name="connsiteY23" fmla="*/ 23035 h 318018"/>
                <a:gd name="connsiteX24" fmla="*/ 310812 w 779071"/>
                <a:gd name="connsiteY24" fmla="*/ 4229 h 318018"/>
                <a:gd name="connsiteX25" fmla="*/ 311227 w 779071"/>
                <a:gd name="connsiteY25" fmla="*/ 4301 h 318018"/>
                <a:gd name="connsiteX26" fmla="*/ 310812 w 779071"/>
                <a:gd name="connsiteY26" fmla="*/ 4229 h 318018"/>
                <a:gd name="connsiteX27" fmla="*/ 235511 w 779071"/>
                <a:gd name="connsiteY27" fmla="*/ 0 h 318018"/>
                <a:gd name="connsiteX28" fmla="*/ 52243 w 779071"/>
                <a:gd name="connsiteY28" fmla="*/ 179912 h 318018"/>
                <a:gd name="connsiteX29" fmla="*/ 26053 w 779071"/>
                <a:gd name="connsiteY29" fmla="*/ 223705 h 318018"/>
                <a:gd name="connsiteX30" fmla="*/ 1466 w 779071"/>
                <a:gd name="connsiteY30" fmla="*/ 274004 h 318018"/>
                <a:gd name="connsiteX31" fmla="*/ 13165 w 779071"/>
                <a:gd name="connsiteY31" fmla="*/ 199268 h 318018"/>
                <a:gd name="connsiteX32" fmla="*/ 109519 w 779071"/>
                <a:gd name="connsiteY32" fmla="*/ 19042 h 318018"/>
                <a:gd name="connsiteX33" fmla="*/ 235511 w 779071"/>
                <a:gd name="connsiteY33" fmla="*/ 0 h 31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9071" h="318018">
                  <a:moveTo>
                    <a:pt x="776449" y="159761"/>
                  </a:moveTo>
                  <a:cubicBezTo>
                    <a:pt x="776112" y="156040"/>
                    <a:pt x="776492" y="132733"/>
                    <a:pt x="771669" y="131095"/>
                  </a:cubicBezTo>
                  <a:cubicBezTo>
                    <a:pt x="764713" y="128726"/>
                    <a:pt x="729879" y="173715"/>
                    <a:pt x="725607" y="180105"/>
                  </a:cubicBezTo>
                  <a:cubicBezTo>
                    <a:pt x="722100" y="185365"/>
                    <a:pt x="716304" y="192570"/>
                    <a:pt x="715696" y="199190"/>
                  </a:cubicBezTo>
                  <a:cubicBezTo>
                    <a:pt x="715681" y="199326"/>
                    <a:pt x="715689" y="200098"/>
                    <a:pt x="715689" y="200091"/>
                  </a:cubicBezTo>
                  <a:lnTo>
                    <a:pt x="751282" y="226868"/>
                  </a:lnTo>
                  <a:cubicBezTo>
                    <a:pt x="753614" y="228221"/>
                    <a:pt x="765686" y="238160"/>
                    <a:pt x="768620" y="237094"/>
                  </a:cubicBezTo>
                  <a:cubicBezTo>
                    <a:pt x="785315" y="231054"/>
                    <a:pt x="777186" y="167983"/>
                    <a:pt x="776449" y="159761"/>
                  </a:cubicBezTo>
                  <a:close/>
                  <a:moveTo>
                    <a:pt x="448361" y="230146"/>
                  </a:moveTo>
                  <a:cubicBezTo>
                    <a:pt x="435452" y="221845"/>
                    <a:pt x="421999" y="214517"/>
                    <a:pt x="408217" y="207769"/>
                  </a:cubicBezTo>
                  <a:cubicBezTo>
                    <a:pt x="403444" y="205437"/>
                    <a:pt x="373647" y="191168"/>
                    <a:pt x="372059" y="195662"/>
                  </a:cubicBezTo>
                  <a:cubicBezTo>
                    <a:pt x="369225" y="203698"/>
                    <a:pt x="387465" y="240006"/>
                    <a:pt x="390993" y="247742"/>
                  </a:cubicBezTo>
                  <a:cubicBezTo>
                    <a:pt x="394922" y="256357"/>
                    <a:pt x="399723" y="274540"/>
                    <a:pt x="408002" y="280394"/>
                  </a:cubicBezTo>
                  <a:lnTo>
                    <a:pt x="453492" y="255349"/>
                  </a:lnTo>
                  <a:cubicBezTo>
                    <a:pt x="462830" y="242368"/>
                    <a:pt x="462050" y="238947"/>
                    <a:pt x="448361" y="230146"/>
                  </a:cubicBezTo>
                  <a:close/>
                  <a:moveTo>
                    <a:pt x="311227" y="4301"/>
                  </a:moveTo>
                  <a:cubicBezTo>
                    <a:pt x="309681" y="5617"/>
                    <a:pt x="303520" y="9961"/>
                    <a:pt x="301409" y="12151"/>
                  </a:cubicBezTo>
                  <a:cubicBezTo>
                    <a:pt x="295842" y="17911"/>
                    <a:pt x="290489" y="23865"/>
                    <a:pt x="285380" y="30026"/>
                  </a:cubicBezTo>
                  <a:cubicBezTo>
                    <a:pt x="269859" y="48745"/>
                    <a:pt x="255462" y="68374"/>
                    <a:pt x="242016" y="88632"/>
                  </a:cubicBezTo>
                  <a:cubicBezTo>
                    <a:pt x="218688" y="123781"/>
                    <a:pt x="135666" y="275084"/>
                    <a:pt x="142528" y="317876"/>
                  </a:cubicBezTo>
                  <a:cubicBezTo>
                    <a:pt x="142621" y="318492"/>
                    <a:pt x="143380" y="316953"/>
                    <a:pt x="143645" y="316395"/>
                  </a:cubicBezTo>
                  <a:cubicBezTo>
                    <a:pt x="149756" y="303564"/>
                    <a:pt x="155874" y="290870"/>
                    <a:pt x="162794" y="278426"/>
                  </a:cubicBezTo>
                  <a:cubicBezTo>
                    <a:pt x="177485" y="252021"/>
                    <a:pt x="193714" y="226389"/>
                    <a:pt x="211561" y="201988"/>
                  </a:cubicBezTo>
                  <a:cubicBezTo>
                    <a:pt x="269480" y="122787"/>
                    <a:pt x="340108" y="68946"/>
                    <a:pt x="424640" y="23035"/>
                  </a:cubicBezTo>
                  <a:close/>
                  <a:moveTo>
                    <a:pt x="310812" y="4229"/>
                  </a:moveTo>
                  <a:lnTo>
                    <a:pt x="311227" y="4301"/>
                  </a:lnTo>
                  <a:cubicBezTo>
                    <a:pt x="311764" y="3843"/>
                    <a:pt x="311749" y="3742"/>
                    <a:pt x="310812" y="4229"/>
                  </a:cubicBezTo>
                  <a:close/>
                  <a:moveTo>
                    <a:pt x="235511" y="0"/>
                  </a:moveTo>
                  <a:cubicBezTo>
                    <a:pt x="155345" y="34742"/>
                    <a:pt x="97590" y="108819"/>
                    <a:pt x="52243" y="179912"/>
                  </a:cubicBezTo>
                  <a:cubicBezTo>
                    <a:pt x="43091" y="194252"/>
                    <a:pt x="34311" y="208828"/>
                    <a:pt x="26053" y="223705"/>
                  </a:cubicBezTo>
                  <a:cubicBezTo>
                    <a:pt x="23956" y="227484"/>
                    <a:pt x="4951" y="273760"/>
                    <a:pt x="1466" y="274004"/>
                  </a:cubicBezTo>
                  <a:cubicBezTo>
                    <a:pt x="-3801" y="274376"/>
                    <a:pt x="6303" y="226045"/>
                    <a:pt x="13165" y="199268"/>
                  </a:cubicBezTo>
                  <a:cubicBezTo>
                    <a:pt x="28014" y="141320"/>
                    <a:pt x="58698" y="54506"/>
                    <a:pt x="109519" y="19042"/>
                  </a:cubicBezTo>
                  <a:lnTo>
                    <a:pt x="235511" y="0"/>
                  </a:lnTo>
                </a:path>
              </a:pathLst>
            </a:custGeom>
            <a:solidFill>
              <a:srgbClr val="000000"/>
            </a:solidFill>
            <a:ln w="12700" cap="flat">
              <a:solidFill>
                <a:schemeClr val="tx1"/>
              </a:solidFill>
              <a:prstDash val="solid"/>
              <a:miter/>
            </a:ln>
          </p:spPr>
          <p:txBody>
            <a:bodyPr rtlCol="0" anchor="ctr"/>
            <a:lstStyle/>
            <a:p>
              <a:endParaRPr lang="en-GB" sz="1050"/>
            </a:p>
          </p:txBody>
        </p:sp>
        <p:sp>
          <p:nvSpPr>
            <p:cNvPr id="17" name="Freeform: Shape 16">
              <a:extLst>
                <a:ext uri="{FF2B5EF4-FFF2-40B4-BE49-F238E27FC236}">
                  <a16:creationId xmlns:a16="http://schemas.microsoft.com/office/drawing/2014/main" id="{CC45950C-E62D-DE42-5E92-8B25CFAED756}"/>
                </a:ext>
              </a:extLst>
            </p:cNvPr>
            <p:cNvSpPr/>
            <p:nvPr/>
          </p:nvSpPr>
          <p:spPr>
            <a:xfrm>
              <a:off x="10143562" y="607306"/>
              <a:ext cx="1465706" cy="996483"/>
            </a:xfrm>
            <a:custGeom>
              <a:avLst/>
              <a:gdLst>
                <a:gd name="connsiteX0" fmla="*/ 1083304 w 1465706"/>
                <a:gd name="connsiteY0" fmla="*/ 525837 h 996483"/>
                <a:gd name="connsiteX1" fmla="*/ 1073866 w 1465706"/>
                <a:gd name="connsiteY1" fmla="*/ 526174 h 996483"/>
                <a:gd name="connsiteX2" fmla="*/ 1044692 w 1465706"/>
                <a:gd name="connsiteY2" fmla="*/ 540600 h 996483"/>
                <a:gd name="connsiteX3" fmla="*/ 1035675 w 1465706"/>
                <a:gd name="connsiteY3" fmla="*/ 545136 h 996483"/>
                <a:gd name="connsiteX4" fmla="*/ 1028119 w 1465706"/>
                <a:gd name="connsiteY4" fmla="*/ 548908 h 996483"/>
                <a:gd name="connsiteX5" fmla="*/ 922255 w 1465706"/>
                <a:gd name="connsiteY5" fmla="*/ 610040 h 996483"/>
                <a:gd name="connsiteX6" fmla="*/ 920703 w 1465706"/>
                <a:gd name="connsiteY6" fmla="*/ 620938 h 996483"/>
                <a:gd name="connsiteX7" fmla="*/ 926935 w 1465706"/>
                <a:gd name="connsiteY7" fmla="*/ 624051 h 996483"/>
                <a:gd name="connsiteX8" fmla="*/ 931608 w 1465706"/>
                <a:gd name="connsiteY8" fmla="*/ 622491 h 996483"/>
                <a:gd name="connsiteX9" fmla="*/ 1035081 w 1465706"/>
                <a:gd name="connsiteY9" fmla="*/ 562840 h 996483"/>
                <a:gd name="connsiteX10" fmla="*/ 1042645 w 1465706"/>
                <a:gd name="connsiteY10" fmla="*/ 559062 h 996483"/>
                <a:gd name="connsiteX11" fmla="*/ 1051697 w 1465706"/>
                <a:gd name="connsiteY11" fmla="*/ 554511 h 996483"/>
                <a:gd name="connsiteX12" fmla="*/ 1080693 w 1465706"/>
                <a:gd name="connsiteY12" fmla="*/ 540170 h 996483"/>
                <a:gd name="connsiteX13" fmla="*/ 1080828 w 1465706"/>
                <a:gd name="connsiteY13" fmla="*/ 540106 h 996483"/>
                <a:gd name="connsiteX14" fmla="*/ 1085895 w 1465706"/>
                <a:gd name="connsiteY14" fmla="*/ 536542 h 996483"/>
                <a:gd name="connsiteX15" fmla="*/ 1083304 w 1465706"/>
                <a:gd name="connsiteY15" fmla="*/ 525837 h 996483"/>
                <a:gd name="connsiteX16" fmla="*/ 747982 w 1465706"/>
                <a:gd name="connsiteY16" fmla="*/ 663222 h 996483"/>
                <a:gd name="connsiteX17" fmla="*/ 749328 w 1465706"/>
                <a:gd name="connsiteY17" fmla="*/ 662335 h 996483"/>
                <a:gd name="connsiteX18" fmla="*/ 747982 w 1465706"/>
                <a:gd name="connsiteY18" fmla="*/ 663222 h 996483"/>
                <a:gd name="connsiteX19" fmla="*/ 1342574 w 1465706"/>
                <a:gd name="connsiteY19" fmla="*/ 437370 h 996483"/>
                <a:gd name="connsiteX20" fmla="*/ 1305006 w 1465706"/>
                <a:gd name="connsiteY20" fmla="*/ 450393 h 996483"/>
                <a:gd name="connsiteX21" fmla="*/ 1286165 w 1465706"/>
                <a:gd name="connsiteY21" fmla="*/ 460197 h 996483"/>
                <a:gd name="connsiteX22" fmla="*/ 1259309 w 1465706"/>
                <a:gd name="connsiteY22" fmla="*/ 472877 h 996483"/>
                <a:gd name="connsiteX23" fmla="*/ 1257835 w 1465706"/>
                <a:gd name="connsiteY23" fmla="*/ 473020 h 996483"/>
                <a:gd name="connsiteX24" fmla="*/ 1250200 w 1465706"/>
                <a:gd name="connsiteY24" fmla="*/ 466694 h 996483"/>
                <a:gd name="connsiteX25" fmla="*/ 1256375 w 1465706"/>
                <a:gd name="connsiteY25" fmla="*/ 457585 h 996483"/>
                <a:gd name="connsiteX26" fmla="*/ 1278494 w 1465706"/>
                <a:gd name="connsiteY26" fmla="*/ 446644 h 996483"/>
                <a:gd name="connsiteX27" fmla="*/ 1299453 w 1465706"/>
                <a:gd name="connsiteY27" fmla="*/ 435846 h 996483"/>
                <a:gd name="connsiteX28" fmla="*/ 1342095 w 1465706"/>
                <a:gd name="connsiteY28" fmla="*/ 421219 h 996483"/>
                <a:gd name="connsiteX29" fmla="*/ 1326466 w 1465706"/>
                <a:gd name="connsiteY29" fmla="*/ 355056 h 996483"/>
                <a:gd name="connsiteX30" fmla="*/ 1309815 w 1465706"/>
                <a:gd name="connsiteY30" fmla="*/ 280936 h 996483"/>
                <a:gd name="connsiteX31" fmla="*/ 1310910 w 1465706"/>
                <a:gd name="connsiteY31" fmla="*/ 276457 h 996483"/>
                <a:gd name="connsiteX32" fmla="*/ 1311353 w 1465706"/>
                <a:gd name="connsiteY32" fmla="*/ 271190 h 996483"/>
                <a:gd name="connsiteX33" fmla="*/ 1326524 w 1465706"/>
                <a:gd name="connsiteY33" fmla="*/ 141755 h 996483"/>
                <a:gd name="connsiteX34" fmla="*/ 1325844 w 1465706"/>
                <a:gd name="connsiteY34" fmla="*/ 134356 h 996483"/>
                <a:gd name="connsiteX35" fmla="*/ 1322974 w 1465706"/>
                <a:gd name="connsiteY35" fmla="*/ 104824 h 996483"/>
                <a:gd name="connsiteX36" fmla="*/ 1322896 w 1465706"/>
                <a:gd name="connsiteY36" fmla="*/ 102606 h 996483"/>
                <a:gd name="connsiteX37" fmla="*/ 1256447 w 1465706"/>
                <a:gd name="connsiteY37" fmla="*/ 146564 h 996483"/>
                <a:gd name="connsiteX38" fmla="*/ 1251380 w 1465706"/>
                <a:gd name="connsiteY38" fmla="*/ 150593 h 996483"/>
                <a:gd name="connsiteX39" fmla="*/ 1210914 w 1465706"/>
                <a:gd name="connsiteY39" fmla="*/ 196132 h 996483"/>
                <a:gd name="connsiteX40" fmla="*/ 1210220 w 1465706"/>
                <a:gd name="connsiteY40" fmla="*/ 200719 h 996483"/>
                <a:gd name="connsiteX41" fmla="*/ 1199816 w 1465706"/>
                <a:gd name="connsiteY41" fmla="*/ 204319 h 996483"/>
                <a:gd name="connsiteX42" fmla="*/ 1017771 w 1465706"/>
                <a:gd name="connsiteY42" fmla="*/ 232992 h 996483"/>
                <a:gd name="connsiteX43" fmla="*/ 1006758 w 1465706"/>
                <a:gd name="connsiteY43" fmla="*/ 232770 h 996483"/>
                <a:gd name="connsiteX44" fmla="*/ 1004640 w 1465706"/>
                <a:gd name="connsiteY44" fmla="*/ 226502 h 996483"/>
                <a:gd name="connsiteX45" fmla="*/ 865381 w 1465706"/>
                <a:gd name="connsiteY45" fmla="*/ 179094 h 996483"/>
                <a:gd name="connsiteX46" fmla="*/ 895664 w 1465706"/>
                <a:gd name="connsiteY46" fmla="*/ 288006 h 996483"/>
                <a:gd name="connsiteX47" fmla="*/ 918613 w 1465706"/>
                <a:gd name="connsiteY47" fmla="*/ 325488 h 996483"/>
                <a:gd name="connsiteX48" fmla="*/ 921189 w 1465706"/>
                <a:gd name="connsiteY48" fmla="*/ 306146 h 996483"/>
                <a:gd name="connsiteX49" fmla="*/ 926656 w 1465706"/>
                <a:gd name="connsiteY49" fmla="*/ 297831 h 996483"/>
                <a:gd name="connsiteX50" fmla="*/ 935336 w 1465706"/>
                <a:gd name="connsiteY50" fmla="*/ 300622 h 996483"/>
                <a:gd name="connsiteX51" fmla="*/ 936753 w 1465706"/>
                <a:gd name="connsiteY51" fmla="*/ 306568 h 996483"/>
                <a:gd name="connsiteX52" fmla="*/ 936739 w 1465706"/>
                <a:gd name="connsiteY52" fmla="*/ 306905 h 996483"/>
                <a:gd name="connsiteX53" fmla="*/ 932553 w 1465706"/>
                <a:gd name="connsiteY53" fmla="*/ 335700 h 996483"/>
                <a:gd name="connsiteX54" fmla="*/ 925869 w 1465706"/>
                <a:gd name="connsiteY54" fmla="*/ 366978 h 996483"/>
                <a:gd name="connsiteX55" fmla="*/ 920459 w 1465706"/>
                <a:gd name="connsiteY55" fmla="*/ 391844 h 996483"/>
                <a:gd name="connsiteX56" fmla="*/ 967995 w 1465706"/>
                <a:gd name="connsiteY56" fmla="*/ 543491 h 996483"/>
                <a:gd name="connsiteX57" fmla="*/ 1024748 w 1465706"/>
                <a:gd name="connsiteY57" fmla="*/ 519175 h 996483"/>
                <a:gd name="connsiteX58" fmla="*/ 1066216 w 1465706"/>
                <a:gd name="connsiteY58" fmla="*/ 505694 h 996483"/>
                <a:gd name="connsiteX59" fmla="*/ 1071984 w 1465706"/>
                <a:gd name="connsiteY59" fmla="*/ 503897 h 996483"/>
                <a:gd name="connsiteX60" fmla="*/ 1089272 w 1465706"/>
                <a:gd name="connsiteY60" fmla="*/ 499210 h 996483"/>
                <a:gd name="connsiteX61" fmla="*/ 1097430 w 1465706"/>
                <a:gd name="connsiteY61" fmla="*/ 501157 h 996483"/>
                <a:gd name="connsiteX62" fmla="*/ 1099698 w 1465706"/>
                <a:gd name="connsiteY62" fmla="*/ 508119 h 996483"/>
                <a:gd name="connsiteX63" fmla="*/ 1092042 w 1465706"/>
                <a:gd name="connsiteY63" fmla="*/ 514560 h 996483"/>
                <a:gd name="connsiteX64" fmla="*/ 1091913 w 1465706"/>
                <a:gd name="connsiteY64" fmla="*/ 514560 h 996483"/>
                <a:gd name="connsiteX65" fmla="*/ 1076685 w 1465706"/>
                <a:gd name="connsiteY65" fmla="*/ 518746 h 996483"/>
                <a:gd name="connsiteX66" fmla="*/ 1070674 w 1465706"/>
                <a:gd name="connsiteY66" fmla="*/ 520613 h 996483"/>
                <a:gd name="connsiteX67" fmla="*/ 1029993 w 1465706"/>
                <a:gd name="connsiteY67" fmla="*/ 533830 h 996483"/>
                <a:gd name="connsiteX68" fmla="*/ 985527 w 1465706"/>
                <a:gd name="connsiteY68" fmla="*/ 552278 h 996483"/>
                <a:gd name="connsiteX69" fmla="*/ 989463 w 1465706"/>
                <a:gd name="connsiteY69" fmla="*/ 562310 h 996483"/>
                <a:gd name="connsiteX70" fmla="*/ 979280 w 1465706"/>
                <a:gd name="connsiteY70" fmla="*/ 566511 h 996483"/>
                <a:gd name="connsiteX71" fmla="*/ 967688 w 1465706"/>
                <a:gd name="connsiteY71" fmla="*/ 561130 h 996483"/>
                <a:gd name="connsiteX72" fmla="*/ 907285 w 1465706"/>
                <a:gd name="connsiteY72" fmla="*/ 597682 h 996483"/>
                <a:gd name="connsiteX73" fmla="*/ 902870 w 1465706"/>
                <a:gd name="connsiteY73" fmla="*/ 599056 h 996483"/>
                <a:gd name="connsiteX74" fmla="*/ 896451 w 1465706"/>
                <a:gd name="connsiteY74" fmla="*/ 595685 h 996483"/>
                <a:gd name="connsiteX75" fmla="*/ 898448 w 1465706"/>
                <a:gd name="connsiteY75" fmla="*/ 584858 h 996483"/>
                <a:gd name="connsiteX76" fmla="*/ 952131 w 1465706"/>
                <a:gd name="connsiteY76" fmla="*/ 551777 h 996483"/>
                <a:gd name="connsiteX77" fmla="*/ 905196 w 1465706"/>
                <a:gd name="connsiteY77" fmla="*/ 388753 h 996483"/>
                <a:gd name="connsiteX78" fmla="*/ 910684 w 1465706"/>
                <a:gd name="connsiteY78" fmla="*/ 363557 h 996483"/>
                <a:gd name="connsiteX79" fmla="*/ 915329 w 1465706"/>
                <a:gd name="connsiteY79" fmla="*/ 342398 h 996483"/>
                <a:gd name="connsiteX80" fmla="*/ 913010 w 1465706"/>
                <a:gd name="connsiteY80" fmla="*/ 340881 h 996483"/>
                <a:gd name="connsiteX81" fmla="*/ 881167 w 1465706"/>
                <a:gd name="connsiteY81" fmla="*/ 293695 h 996483"/>
                <a:gd name="connsiteX82" fmla="*/ 862676 w 1465706"/>
                <a:gd name="connsiteY82" fmla="*/ 231339 h 996483"/>
                <a:gd name="connsiteX83" fmla="*/ 848786 w 1465706"/>
                <a:gd name="connsiteY83" fmla="*/ 168468 h 996483"/>
                <a:gd name="connsiteX84" fmla="*/ 852937 w 1465706"/>
                <a:gd name="connsiteY84" fmla="*/ 163123 h 996483"/>
                <a:gd name="connsiteX85" fmla="*/ 927987 w 1465706"/>
                <a:gd name="connsiteY85" fmla="*/ 182687 h 996483"/>
                <a:gd name="connsiteX86" fmla="*/ 1015689 w 1465706"/>
                <a:gd name="connsiteY86" fmla="*/ 213993 h 996483"/>
                <a:gd name="connsiteX87" fmla="*/ 1173167 w 1465706"/>
                <a:gd name="connsiteY87" fmla="*/ 178400 h 996483"/>
                <a:gd name="connsiteX88" fmla="*/ 837080 w 1465706"/>
                <a:gd name="connsiteY88" fmla="*/ 19663 h 996483"/>
                <a:gd name="connsiteX89" fmla="*/ 400839 w 1465706"/>
                <a:gd name="connsiteY89" fmla="*/ 162464 h 996483"/>
                <a:gd name="connsiteX90" fmla="*/ 298790 w 1465706"/>
                <a:gd name="connsiteY90" fmla="*/ 467596 h 996483"/>
                <a:gd name="connsiteX91" fmla="*/ 358784 w 1465706"/>
                <a:gd name="connsiteY91" fmla="*/ 640481 h 996483"/>
                <a:gd name="connsiteX92" fmla="*/ 666385 w 1465706"/>
                <a:gd name="connsiteY92" fmla="*/ 813580 h 996483"/>
                <a:gd name="connsiteX93" fmla="*/ 994601 w 1465706"/>
                <a:gd name="connsiteY93" fmla="*/ 804872 h 996483"/>
                <a:gd name="connsiteX94" fmla="*/ 1114783 w 1465706"/>
                <a:gd name="connsiteY94" fmla="*/ 711474 h 996483"/>
                <a:gd name="connsiteX95" fmla="*/ 1059204 w 1465706"/>
                <a:gd name="connsiteY95" fmla="*/ 732662 h 996483"/>
                <a:gd name="connsiteX96" fmla="*/ 964002 w 1465706"/>
                <a:gd name="connsiteY96" fmla="*/ 750731 h 996483"/>
                <a:gd name="connsiteX97" fmla="*/ 857030 w 1465706"/>
                <a:gd name="connsiteY97" fmla="*/ 725835 h 996483"/>
                <a:gd name="connsiteX98" fmla="*/ 818174 w 1465706"/>
                <a:gd name="connsiteY98" fmla="*/ 709491 h 996483"/>
                <a:gd name="connsiteX99" fmla="*/ 813909 w 1465706"/>
                <a:gd name="connsiteY99" fmla="*/ 707982 h 996483"/>
                <a:gd name="connsiteX100" fmla="*/ 749177 w 1465706"/>
                <a:gd name="connsiteY100" fmla="*/ 678149 h 996483"/>
                <a:gd name="connsiteX101" fmla="*/ 745922 w 1465706"/>
                <a:gd name="connsiteY101" fmla="*/ 672610 h 996483"/>
                <a:gd name="connsiteX102" fmla="*/ 745421 w 1465706"/>
                <a:gd name="connsiteY102" fmla="*/ 671265 h 996483"/>
                <a:gd name="connsiteX103" fmla="*/ 745156 w 1465706"/>
                <a:gd name="connsiteY103" fmla="*/ 669676 h 996483"/>
                <a:gd name="connsiteX104" fmla="*/ 685483 w 1465706"/>
                <a:gd name="connsiteY104" fmla="*/ 504205 h 996483"/>
                <a:gd name="connsiteX105" fmla="*/ 679179 w 1465706"/>
                <a:gd name="connsiteY105" fmla="*/ 493729 h 996483"/>
                <a:gd name="connsiteX106" fmla="*/ 512076 w 1465706"/>
                <a:gd name="connsiteY106" fmla="*/ 378592 h 996483"/>
                <a:gd name="connsiteX107" fmla="*/ 505980 w 1465706"/>
                <a:gd name="connsiteY107" fmla="*/ 369425 h 996483"/>
                <a:gd name="connsiteX108" fmla="*/ 515146 w 1465706"/>
                <a:gd name="connsiteY108" fmla="*/ 363328 h 996483"/>
                <a:gd name="connsiteX109" fmla="*/ 692353 w 1465706"/>
                <a:gd name="connsiteY109" fmla="*/ 485428 h 996483"/>
                <a:gd name="connsiteX110" fmla="*/ 698972 w 1465706"/>
                <a:gd name="connsiteY110" fmla="*/ 496427 h 996483"/>
                <a:gd name="connsiteX111" fmla="*/ 738823 w 1465706"/>
                <a:gd name="connsiteY111" fmla="*/ 596544 h 996483"/>
                <a:gd name="connsiteX112" fmla="*/ 754437 w 1465706"/>
                <a:gd name="connsiteY112" fmla="*/ 645433 h 996483"/>
                <a:gd name="connsiteX113" fmla="*/ 760505 w 1465706"/>
                <a:gd name="connsiteY113" fmla="*/ 667050 h 996483"/>
                <a:gd name="connsiteX114" fmla="*/ 819104 w 1465706"/>
                <a:gd name="connsiteY114" fmla="*/ 693305 h 996483"/>
                <a:gd name="connsiteX115" fmla="*/ 823383 w 1465706"/>
                <a:gd name="connsiteY115" fmla="*/ 694822 h 996483"/>
                <a:gd name="connsiteX116" fmla="*/ 863499 w 1465706"/>
                <a:gd name="connsiteY116" fmla="*/ 711667 h 996483"/>
                <a:gd name="connsiteX117" fmla="*/ 962807 w 1465706"/>
                <a:gd name="connsiteY117" fmla="*/ 735210 h 996483"/>
                <a:gd name="connsiteX118" fmla="*/ 1054624 w 1465706"/>
                <a:gd name="connsiteY118" fmla="*/ 717778 h 996483"/>
                <a:gd name="connsiteX119" fmla="*/ 1217519 w 1465706"/>
                <a:gd name="connsiteY119" fmla="*/ 592608 h 996483"/>
                <a:gd name="connsiteX120" fmla="*/ 1227652 w 1465706"/>
                <a:gd name="connsiteY120" fmla="*/ 588300 h 996483"/>
                <a:gd name="connsiteX121" fmla="*/ 1231959 w 1465706"/>
                <a:gd name="connsiteY121" fmla="*/ 598433 h 996483"/>
                <a:gd name="connsiteX122" fmla="*/ 1138934 w 1465706"/>
                <a:gd name="connsiteY122" fmla="*/ 698937 h 996483"/>
                <a:gd name="connsiteX123" fmla="*/ 1149066 w 1465706"/>
                <a:gd name="connsiteY123" fmla="*/ 698443 h 996483"/>
                <a:gd name="connsiteX124" fmla="*/ 1169181 w 1465706"/>
                <a:gd name="connsiteY124" fmla="*/ 697141 h 996483"/>
                <a:gd name="connsiteX125" fmla="*/ 1232654 w 1465706"/>
                <a:gd name="connsiteY125" fmla="*/ 678679 h 996483"/>
                <a:gd name="connsiteX126" fmla="*/ 1331533 w 1465706"/>
                <a:gd name="connsiteY126" fmla="*/ 511719 h 996483"/>
                <a:gd name="connsiteX127" fmla="*/ 1320556 w 1465706"/>
                <a:gd name="connsiteY127" fmla="*/ 524177 h 996483"/>
                <a:gd name="connsiteX128" fmla="*/ 1239266 w 1465706"/>
                <a:gd name="connsiteY128" fmla="*/ 570110 h 996483"/>
                <a:gd name="connsiteX129" fmla="*/ 1236160 w 1465706"/>
                <a:gd name="connsiteY129" fmla="*/ 570761 h 996483"/>
                <a:gd name="connsiteX130" fmla="*/ 1229011 w 1465706"/>
                <a:gd name="connsiteY130" fmla="*/ 566082 h 996483"/>
                <a:gd name="connsiteX131" fmla="*/ 1233026 w 1465706"/>
                <a:gd name="connsiteY131" fmla="*/ 555849 h 996483"/>
                <a:gd name="connsiteX132" fmla="*/ 1233054 w 1465706"/>
                <a:gd name="connsiteY132" fmla="*/ 555834 h 996483"/>
                <a:gd name="connsiteX133" fmla="*/ 1309736 w 1465706"/>
                <a:gd name="connsiteY133" fmla="*/ 512985 h 996483"/>
                <a:gd name="connsiteX134" fmla="*/ 1312348 w 1465706"/>
                <a:gd name="connsiteY134" fmla="*/ 510331 h 996483"/>
                <a:gd name="connsiteX135" fmla="*/ 1310058 w 1465706"/>
                <a:gd name="connsiteY135" fmla="*/ 510910 h 996483"/>
                <a:gd name="connsiteX136" fmla="*/ 1275975 w 1465706"/>
                <a:gd name="connsiteY136" fmla="*/ 515290 h 996483"/>
                <a:gd name="connsiteX137" fmla="*/ 1270944 w 1465706"/>
                <a:gd name="connsiteY137" fmla="*/ 505493 h 996483"/>
                <a:gd name="connsiteX138" fmla="*/ 1280705 w 1465706"/>
                <a:gd name="connsiteY138" fmla="*/ 500455 h 996483"/>
                <a:gd name="connsiteX139" fmla="*/ 1306237 w 1465706"/>
                <a:gd name="connsiteY139" fmla="*/ 495819 h 996483"/>
                <a:gd name="connsiteX140" fmla="*/ 1325586 w 1465706"/>
                <a:gd name="connsiteY140" fmla="*/ 491818 h 996483"/>
                <a:gd name="connsiteX141" fmla="*/ 1326316 w 1465706"/>
                <a:gd name="connsiteY141" fmla="*/ 491790 h 996483"/>
                <a:gd name="connsiteX142" fmla="*/ 1334495 w 1465706"/>
                <a:gd name="connsiteY142" fmla="*/ 475997 h 996483"/>
                <a:gd name="connsiteX143" fmla="*/ 1291618 w 1465706"/>
                <a:gd name="connsiteY143" fmla="*/ 488341 h 996483"/>
                <a:gd name="connsiteX144" fmla="*/ 1290659 w 1465706"/>
                <a:gd name="connsiteY144" fmla="*/ 488842 h 996483"/>
                <a:gd name="connsiteX145" fmla="*/ 1281363 w 1465706"/>
                <a:gd name="connsiteY145" fmla="*/ 492105 h 996483"/>
                <a:gd name="connsiteX146" fmla="*/ 1277471 w 1465706"/>
                <a:gd name="connsiteY146" fmla="*/ 491131 h 996483"/>
                <a:gd name="connsiteX147" fmla="*/ 1274200 w 1465706"/>
                <a:gd name="connsiteY147" fmla="*/ 480612 h 996483"/>
                <a:gd name="connsiteX148" fmla="*/ 1280583 w 1465706"/>
                <a:gd name="connsiteY148" fmla="*/ 476469 h 996483"/>
                <a:gd name="connsiteX149" fmla="*/ 1283431 w 1465706"/>
                <a:gd name="connsiteY149" fmla="*/ 475045 h 996483"/>
                <a:gd name="connsiteX150" fmla="*/ 1285943 w 1465706"/>
                <a:gd name="connsiteY150" fmla="*/ 473836 h 996483"/>
                <a:gd name="connsiteX151" fmla="*/ 1340191 w 1465706"/>
                <a:gd name="connsiteY151" fmla="*/ 458945 h 996483"/>
                <a:gd name="connsiteX152" fmla="*/ 1341372 w 1465706"/>
                <a:gd name="connsiteY152" fmla="*/ 452690 h 996483"/>
                <a:gd name="connsiteX153" fmla="*/ 1342574 w 1465706"/>
                <a:gd name="connsiteY153" fmla="*/ 437370 h 996483"/>
                <a:gd name="connsiteX154" fmla="*/ 279691 w 1465706"/>
                <a:gd name="connsiteY154" fmla="*/ 428132 h 996483"/>
                <a:gd name="connsiteX155" fmla="*/ 279619 w 1465706"/>
                <a:gd name="connsiteY155" fmla="*/ 401090 h 996483"/>
                <a:gd name="connsiteX156" fmla="*/ 276843 w 1465706"/>
                <a:gd name="connsiteY156" fmla="*/ 403365 h 996483"/>
                <a:gd name="connsiteX157" fmla="*/ 244176 w 1465706"/>
                <a:gd name="connsiteY157" fmla="*/ 427237 h 996483"/>
                <a:gd name="connsiteX158" fmla="*/ 235454 w 1465706"/>
                <a:gd name="connsiteY158" fmla="*/ 433312 h 996483"/>
                <a:gd name="connsiteX159" fmla="*/ 234688 w 1465706"/>
                <a:gd name="connsiteY159" fmla="*/ 433849 h 996483"/>
                <a:gd name="connsiteX160" fmla="*/ 126692 w 1465706"/>
                <a:gd name="connsiteY160" fmla="*/ 516134 h 996483"/>
                <a:gd name="connsiteX161" fmla="*/ 50397 w 1465706"/>
                <a:gd name="connsiteY161" fmla="*/ 859063 h 996483"/>
                <a:gd name="connsiteX162" fmla="*/ 336565 w 1465706"/>
                <a:gd name="connsiteY162" fmla="*/ 939351 h 996483"/>
                <a:gd name="connsiteX163" fmla="*/ 379622 w 1465706"/>
                <a:gd name="connsiteY163" fmla="*/ 935523 h 996483"/>
                <a:gd name="connsiteX164" fmla="*/ 450157 w 1465706"/>
                <a:gd name="connsiteY164" fmla="*/ 932489 h 996483"/>
                <a:gd name="connsiteX165" fmla="*/ 563584 w 1465706"/>
                <a:gd name="connsiteY165" fmla="*/ 945183 h 996483"/>
                <a:gd name="connsiteX166" fmla="*/ 610054 w 1465706"/>
                <a:gd name="connsiteY166" fmla="*/ 960253 h 996483"/>
                <a:gd name="connsiteX167" fmla="*/ 745671 w 1465706"/>
                <a:gd name="connsiteY167" fmla="*/ 967230 h 996483"/>
                <a:gd name="connsiteX168" fmla="*/ 770437 w 1465706"/>
                <a:gd name="connsiteY168" fmla="*/ 938492 h 996483"/>
                <a:gd name="connsiteX169" fmla="*/ 763947 w 1465706"/>
                <a:gd name="connsiteY169" fmla="*/ 904531 h 996483"/>
                <a:gd name="connsiteX170" fmla="*/ 599198 w 1465706"/>
                <a:gd name="connsiteY170" fmla="*/ 882806 h 996483"/>
                <a:gd name="connsiteX171" fmla="*/ 404517 w 1465706"/>
                <a:gd name="connsiteY171" fmla="*/ 883886 h 996483"/>
                <a:gd name="connsiteX172" fmla="*/ 382370 w 1465706"/>
                <a:gd name="connsiteY172" fmla="*/ 882956 h 996483"/>
                <a:gd name="connsiteX173" fmla="*/ 339685 w 1465706"/>
                <a:gd name="connsiteY173" fmla="*/ 882026 h 996483"/>
                <a:gd name="connsiteX174" fmla="*/ 220484 w 1465706"/>
                <a:gd name="connsiteY174" fmla="*/ 872029 h 996483"/>
                <a:gd name="connsiteX175" fmla="*/ 104287 w 1465706"/>
                <a:gd name="connsiteY175" fmla="*/ 788134 h 996483"/>
                <a:gd name="connsiteX176" fmla="*/ 93897 w 1465706"/>
                <a:gd name="connsiteY176" fmla="*/ 645955 h 996483"/>
                <a:gd name="connsiteX177" fmla="*/ 138929 w 1465706"/>
                <a:gd name="connsiteY177" fmla="*/ 559892 h 996483"/>
                <a:gd name="connsiteX178" fmla="*/ 243282 w 1465706"/>
                <a:gd name="connsiteY178" fmla="*/ 458064 h 996483"/>
                <a:gd name="connsiteX179" fmla="*/ 277809 w 1465706"/>
                <a:gd name="connsiteY179" fmla="*/ 429341 h 996483"/>
                <a:gd name="connsiteX180" fmla="*/ 279691 w 1465706"/>
                <a:gd name="connsiteY180" fmla="*/ 428132 h 996483"/>
                <a:gd name="connsiteX181" fmla="*/ 1465697 w 1465706"/>
                <a:gd name="connsiteY181" fmla="*/ 407566 h 996483"/>
                <a:gd name="connsiteX182" fmla="*/ 1458291 w 1465706"/>
                <a:gd name="connsiteY182" fmla="*/ 415709 h 996483"/>
                <a:gd name="connsiteX183" fmla="*/ 1358181 w 1465706"/>
                <a:gd name="connsiteY183" fmla="*/ 432754 h 996483"/>
                <a:gd name="connsiteX184" fmla="*/ 1356800 w 1465706"/>
                <a:gd name="connsiteY184" fmla="*/ 454808 h 996483"/>
                <a:gd name="connsiteX185" fmla="*/ 1356585 w 1465706"/>
                <a:gd name="connsiteY185" fmla="*/ 456104 h 996483"/>
                <a:gd name="connsiteX186" fmla="*/ 1418555 w 1465706"/>
                <a:gd name="connsiteY186" fmla="*/ 449349 h 996483"/>
                <a:gd name="connsiteX187" fmla="*/ 1426934 w 1465706"/>
                <a:gd name="connsiteY187" fmla="*/ 456490 h 996483"/>
                <a:gd name="connsiteX188" fmla="*/ 1419793 w 1465706"/>
                <a:gd name="connsiteY188" fmla="*/ 464870 h 996483"/>
                <a:gd name="connsiteX189" fmla="*/ 1352485 w 1465706"/>
                <a:gd name="connsiteY189" fmla="*/ 472548 h 996483"/>
                <a:gd name="connsiteX190" fmla="*/ 1344471 w 1465706"/>
                <a:gd name="connsiteY190" fmla="*/ 491275 h 996483"/>
                <a:gd name="connsiteX191" fmla="*/ 1451400 w 1465706"/>
                <a:gd name="connsiteY191" fmla="*/ 508019 h 996483"/>
                <a:gd name="connsiteX192" fmla="*/ 1456459 w 1465706"/>
                <a:gd name="connsiteY192" fmla="*/ 517801 h 996483"/>
                <a:gd name="connsiteX193" fmla="*/ 1446677 w 1465706"/>
                <a:gd name="connsiteY193" fmla="*/ 522853 h 996483"/>
                <a:gd name="connsiteX194" fmla="*/ 1346338 w 1465706"/>
                <a:gd name="connsiteY194" fmla="*/ 506824 h 996483"/>
                <a:gd name="connsiteX195" fmla="*/ 1326760 w 1465706"/>
                <a:gd name="connsiteY195" fmla="*/ 613840 h 996483"/>
                <a:gd name="connsiteX196" fmla="*/ 1239910 w 1465706"/>
                <a:gd name="connsiteY196" fmla="*/ 692453 h 996483"/>
                <a:gd name="connsiteX197" fmla="*/ 1170856 w 1465706"/>
                <a:gd name="connsiteY197" fmla="*/ 712626 h 996483"/>
                <a:gd name="connsiteX198" fmla="*/ 1149746 w 1465706"/>
                <a:gd name="connsiteY198" fmla="*/ 714000 h 996483"/>
                <a:gd name="connsiteX199" fmla="*/ 1138891 w 1465706"/>
                <a:gd name="connsiteY199" fmla="*/ 714544 h 996483"/>
                <a:gd name="connsiteX200" fmla="*/ 1138311 w 1465706"/>
                <a:gd name="connsiteY200" fmla="*/ 714629 h 996483"/>
                <a:gd name="connsiteX201" fmla="*/ 1130612 w 1465706"/>
                <a:gd name="connsiteY201" fmla="*/ 713449 h 996483"/>
                <a:gd name="connsiteX202" fmla="*/ 1000712 w 1465706"/>
                <a:gd name="connsiteY202" fmla="*/ 819197 h 996483"/>
                <a:gd name="connsiteX203" fmla="*/ 662878 w 1465706"/>
                <a:gd name="connsiteY203" fmla="*/ 828751 h 996483"/>
                <a:gd name="connsiteX204" fmla="*/ 346498 w 1465706"/>
                <a:gd name="connsiteY204" fmla="*/ 650048 h 996483"/>
                <a:gd name="connsiteX205" fmla="*/ 283369 w 1465706"/>
                <a:gd name="connsiteY205" fmla="*/ 469736 h 996483"/>
                <a:gd name="connsiteX206" fmla="*/ 280857 w 1465706"/>
                <a:gd name="connsiteY206" fmla="*/ 447223 h 996483"/>
                <a:gd name="connsiteX207" fmla="*/ 253128 w 1465706"/>
                <a:gd name="connsiteY207" fmla="*/ 470122 h 996483"/>
                <a:gd name="connsiteX208" fmla="*/ 151652 w 1465706"/>
                <a:gd name="connsiteY208" fmla="*/ 568865 h 996483"/>
                <a:gd name="connsiteX209" fmla="*/ 108652 w 1465706"/>
                <a:gd name="connsiteY209" fmla="*/ 650928 h 996483"/>
                <a:gd name="connsiteX210" fmla="*/ 117883 w 1465706"/>
                <a:gd name="connsiteY210" fmla="*/ 780549 h 996483"/>
                <a:gd name="connsiteX211" fmla="*/ 224004 w 1465706"/>
                <a:gd name="connsiteY211" fmla="*/ 856866 h 996483"/>
                <a:gd name="connsiteX212" fmla="*/ 339879 w 1465706"/>
                <a:gd name="connsiteY212" fmla="*/ 866455 h 996483"/>
                <a:gd name="connsiteX213" fmla="*/ 383007 w 1465706"/>
                <a:gd name="connsiteY213" fmla="*/ 867399 h 996483"/>
                <a:gd name="connsiteX214" fmla="*/ 405183 w 1465706"/>
                <a:gd name="connsiteY214" fmla="*/ 868337 h 996483"/>
                <a:gd name="connsiteX215" fmla="*/ 597624 w 1465706"/>
                <a:gd name="connsiteY215" fmla="*/ 867313 h 996483"/>
                <a:gd name="connsiteX216" fmla="*/ 775654 w 1465706"/>
                <a:gd name="connsiteY216" fmla="*/ 894262 h 996483"/>
                <a:gd name="connsiteX217" fmla="*/ 785593 w 1465706"/>
                <a:gd name="connsiteY217" fmla="*/ 942070 h 996483"/>
                <a:gd name="connsiteX218" fmla="*/ 753621 w 1465706"/>
                <a:gd name="connsiteY218" fmla="*/ 980626 h 996483"/>
                <a:gd name="connsiteX219" fmla="*/ 695502 w 1465706"/>
                <a:gd name="connsiteY219" fmla="*/ 996483 h 996483"/>
                <a:gd name="connsiteX220" fmla="*/ 604801 w 1465706"/>
                <a:gd name="connsiteY220" fmla="*/ 974908 h 996483"/>
                <a:gd name="connsiteX221" fmla="*/ 559741 w 1465706"/>
                <a:gd name="connsiteY221" fmla="*/ 960275 h 996483"/>
                <a:gd name="connsiteX222" fmla="*/ 380796 w 1465706"/>
                <a:gd name="connsiteY222" fmla="*/ 951051 h 996483"/>
                <a:gd name="connsiteX223" fmla="*/ 338047 w 1465706"/>
                <a:gd name="connsiteY223" fmla="*/ 954850 h 996483"/>
                <a:gd name="connsiteX224" fmla="*/ 37065 w 1465706"/>
                <a:gd name="connsiteY224" fmla="*/ 867106 h 996483"/>
                <a:gd name="connsiteX225" fmla="*/ 8449 w 1465706"/>
                <a:gd name="connsiteY225" fmla="*/ 672582 h 996483"/>
                <a:gd name="connsiteX226" fmla="*/ 116309 w 1465706"/>
                <a:gd name="connsiteY226" fmla="*/ 504527 h 996483"/>
                <a:gd name="connsiteX227" fmla="*/ 225743 w 1465706"/>
                <a:gd name="connsiteY227" fmla="*/ 421105 h 996483"/>
                <a:gd name="connsiteX228" fmla="*/ 226509 w 1465706"/>
                <a:gd name="connsiteY228" fmla="*/ 420568 h 996483"/>
                <a:gd name="connsiteX229" fmla="*/ 235296 w 1465706"/>
                <a:gd name="connsiteY229" fmla="*/ 414442 h 996483"/>
                <a:gd name="connsiteX230" fmla="*/ 267068 w 1465706"/>
                <a:gd name="connsiteY230" fmla="*/ 391250 h 996483"/>
                <a:gd name="connsiteX231" fmla="*/ 276700 w 1465706"/>
                <a:gd name="connsiteY231" fmla="*/ 382678 h 996483"/>
                <a:gd name="connsiteX232" fmla="*/ 277873 w 1465706"/>
                <a:gd name="connsiteY232" fmla="*/ 381010 h 996483"/>
                <a:gd name="connsiteX233" fmla="*/ 281151 w 1465706"/>
                <a:gd name="connsiteY233" fmla="*/ 377196 h 996483"/>
                <a:gd name="connsiteX234" fmla="*/ 389769 w 1465706"/>
                <a:gd name="connsiteY234" fmla="*/ 151509 h 996483"/>
                <a:gd name="connsiteX235" fmla="*/ 839047 w 1465706"/>
                <a:gd name="connsiteY235" fmla="*/ 4213 h 996483"/>
                <a:gd name="connsiteX236" fmla="*/ 1200703 w 1465706"/>
                <a:gd name="connsiteY236" fmla="*/ 183381 h 996483"/>
                <a:gd name="connsiteX237" fmla="*/ 1241706 w 1465706"/>
                <a:gd name="connsiteY237" fmla="*/ 138392 h 996483"/>
                <a:gd name="connsiteX238" fmla="*/ 1246743 w 1465706"/>
                <a:gd name="connsiteY238" fmla="*/ 134385 h 996483"/>
                <a:gd name="connsiteX239" fmla="*/ 1327239 w 1465706"/>
                <a:gd name="connsiteY239" fmla="*/ 84788 h 996483"/>
                <a:gd name="connsiteX240" fmla="*/ 1335640 w 1465706"/>
                <a:gd name="connsiteY240" fmla="*/ 86620 h 996483"/>
                <a:gd name="connsiteX241" fmla="*/ 1338710 w 1465706"/>
                <a:gd name="connsiteY241" fmla="*/ 100030 h 996483"/>
                <a:gd name="connsiteX242" fmla="*/ 1338460 w 1465706"/>
                <a:gd name="connsiteY242" fmla="*/ 103207 h 996483"/>
                <a:gd name="connsiteX243" fmla="*/ 1341343 w 1465706"/>
                <a:gd name="connsiteY243" fmla="*/ 132925 h 996483"/>
                <a:gd name="connsiteX244" fmla="*/ 1342030 w 1465706"/>
                <a:gd name="connsiteY244" fmla="*/ 140310 h 996483"/>
                <a:gd name="connsiteX245" fmla="*/ 1325508 w 1465706"/>
                <a:gd name="connsiteY245" fmla="*/ 277673 h 996483"/>
                <a:gd name="connsiteX246" fmla="*/ 1325107 w 1465706"/>
                <a:gd name="connsiteY246" fmla="*/ 278439 h 996483"/>
                <a:gd name="connsiteX247" fmla="*/ 1325357 w 1465706"/>
                <a:gd name="connsiteY247" fmla="*/ 279992 h 996483"/>
                <a:gd name="connsiteX248" fmla="*/ 1341315 w 1465706"/>
                <a:gd name="connsiteY248" fmla="*/ 350391 h 996483"/>
                <a:gd name="connsiteX249" fmla="*/ 1357258 w 1465706"/>
                <a:gd name="connsiteY249" fmla="*/ 416854 h 996483"/>
                <a:gd name="connsiteX250" fmla="*/ 1457554 w 1465706"/>
                <a:gd name="connsiteY250" fmla="*/ 400159 h 996483"/>
                <a:gd name="connsiteX251" fmla="*/ 1465697 w 1465706"/>
                <a:gd name="connsiteY251" fmla="*/ 407566 h 996483"/>
                <a:gd name="connsiteX252" fmla="*/ 1220002 w 1465706"/>
                <a:gd name="connsiteY252" fmla="*/ 498795 h 996483"/>
                <a:gd name="connsiteX253" fmla="*/ 1209376 w 1465706"/>
                <a:gd name="connsiteY253" fmla="*/ 501679 h 996483"/>
                <a:gd name="connsiteX254" fmla="*/ 1197132 w 1465706"/>
                <a:gd name="connsiteY254" fmla="*/ 508499 h 996483"/>
                <a:gd name="connsiteX255" fmla="*/ 1190928 w 1465706"/>
                <a:gd name="connsiteY255" fmla="*/ 500255 h 996483"/>
                <a:gd name="connsiteX256" fmla="*/ 1180946 w 1465706"/>
                <a:gd name="connsiteY256" fmla="*/ 495690 h 996483"/>
                <a:gd name="connsiteX257" fmla="*/ 1165260 w 1465706"/>
                <a:gd name="connsiteY257" fmla="*/ 509679 h 996483"/>
                <a:gd name="connsiteX258" fmla="*/ 1150011 w 1465706"/>
                <a:gd name="connsiteY258" fmla="*/ 519848 h 996483"/>
                <a:gd name="connsiteX259" fmla="*/ 1144580 w 1465706"/>
                <a:gd name="connsiteY259" fmla="*/ 529429 h 996483"/>
                <a:gd name="connsiteX260" fmla="*/ 1152079 w 1465706"/>
                <a:gd name="connsiteY260" fmla="*/ 535140 h 996483"/>
                <a:gd name="connsiteX261" fmla="*/ 1154161 w 1465706"/>
                <a:gd name="connsiteY261" fmla="*/ 534861 h 996483"/>
                <a:gd name="connsiteX262" fmla="*/ 1179064 w 1465706"/>
                <a:gd name="connsiteY262" fmla="*/ 516885 h 996483"/>
                <a:gd name="connsiteX263" fmla="*/ 1180645 w 1465706"/>
                <a:gd name="connsiteY263" fmla="*/ 513071 h 996483"/>
                <a:gd name="connsiteX264" fmla="*/ 1189246 w 1465706"/>
                <a:gd name="connsiteY264" fmla="*/ 521930 h 996483"/>
                <a:gd name="connsiteX265" fmla="*/ 1222886 w 1465706"/>
                <a:gd name="connsiteY265" fmla="*/ 509422 h 996483"/>
                <a:gd name="connsiteX266" fmla="*/ 1220002 w 1465706"/>
                <a:gd name="connsiteY266" fmla="*/ 498795 h 996483"/>
                <a:gd name="connsiteX267" fmla="*/ 1069415 w 1465706"/>
                <a:gd name="connsiteY267" fmla="*/ 550282 h 996483"/>
                <a:gd name="connsiteX268" fmla="*/ 1067333 w 1465706"/>
                <a:gd name="connsiteY268" fmla="*/ 551641 h 996483"/>
                <a:gd name="connsiteX269" fmla="*/ 1065415 w 1465706"/>
                <a:gd name="connsiteY269" fmla="*/ 552729 h 996483"/>
                <a:gd name="connsiteX270" fmla="*/ 1060399 w 1465706"/>
                <a:gd name="connsiteY270" fmla="*/ 555641 h 996483"/>
                <a:gd name="connsiteX271" fmla="*/ 1048448 w 1465706"/>
                <a:gd name="connsiteY271" fmla="*/ 563355 h 996483"/>
                <a:gd name="connsiteX272" fmla="*/ 1045078 w 1465706"/>
                <a:gd name="connsiteY272" fmla="*/ 565559 h 996483"/>
                <a:gd name="connsiteX273" fmla="*/ 1000418 w 1465706"/>
                <a:gd name="connsiteY273" fmla="*/ 596437 h 996483"/>
                <a:gd name="connsiteX274" fmla="*/ 998808 w 1465706"/>
                <a:gd name="connsiteY274" fmla="*/ 607328 h 996483"/>
                <a:gd name="connsiteX275" fmla="*/ 1005063 w 1465706"/>
                <a:gd name="connsiteY275" fmla="*/ 610469 h 996483"/>
                <a:gd name="connsiteX276" fmla="*/ 1009700 w 1465706"/>
                <a:gd name="connsiteY276" fmla="*/ 608938 h 996483"/>
                <a:gd name="connsiteX277" fmla="*/ 1053586 w 1465706"/>
                <a:gd name="connsiteY277" fmla="*/ 578597 h 996483"/>
                <a:gd name="connsiteX278" fmla="*/ 1056985 w 1465706"/>
                <a:gd name="connsiteY278" fmla="*/ 576379 h 996483"/>
                <a:gd name="connsiteX279" fmla="*/ 1068656 w 1465706"/>
                <a:gd name="connsiteY279" fmla="*/ 568844 h 996483"/>
                <a:gd name="connsiteX280" fmla="*/ 1073100 w 1465706"/>
                <a:gd name="connsiteY280" fmla="*/ 566268 h 996483"/>
                <a:gd name="connsiteX281" fmla="*/ 1080113 w 1465706"/>
                <a:gd name="connsiteY281" fmla="*/ 553681 h 996483"/>
                <a:gd name="connsiteX282" fmla="*/ 1069415 w 1465706"/>
                <a:gd name="connsiteY282" fmla="*/ 550282 h 996483"/>
                <a:gd name="connsiteX283" fmla="*/ 1267424 w 1465706"/>
                <a:gd name="connsiteY283" fmla="*/ 410879 h 996483"/>
                <a:gd name="connsiteX284" fmla="*/ 1264526 w 1465706"/>
                <a:gd name="connsiteY284" fmla="*/ 400252 h 996483"/>
                <a:gd name="connsiteX285" fmla="*/ 1253899 w 1465706"/>
                <a:gd name="connsiteY285" fmla="*/ 403151 h 996483"/>
                <a:gd name="connsiteX286" fmla="*/ 1231931 w 1465706"/>
                <a:gd name="connsiteY286" fmla="*/ 416775 h 996483"/>
                <a:gd name="connsiteX287" fmla="*/ 1217855 w 1465706"/>
                <a:gd name="connsiteY287" fmla="*/ 412425 h 996483"/>
                <a:gd name="connsiteX288" fmla="*/ 1216589 w 1465706"/>
                <a:gd name="connsiteY288" fmla="*/ 411952 h 996483"/>
                <a:gd name="connsiteX289" fmla="*/ 1208259 w 1465706"/>
                <a:gd name="connsiteY289" fmla="*/ 414736 h 996483"/>
                <a:gd name="connsiteX290" fmla="*/ 1207801 w 1465706"/>
                <a:gd name="connsiteY290" fmla="*/ 423480 h 996483"/>
                <a:gd name="connsiteX291" fmla="*/ 1232968 w 1465706"/>
                <a:gd name="connsiteY291" fmla="*/ 432289 h 996483"/>
                <a:gd name="connsiteX292" fmla="*/ 1233999 w 1465706"/>
                <a:gd name="connsiteY292" fmla="*/ 432218 h 996483"/>
                <a:gd name="connsiteX293" fmla="*/ 1267424 w 1465706"/>
                <a:gd name="connsiteY293" fmla="*/ 410879 h 996483"/>
                <a:gd name="connsiteX294" fmla="*/ 1126218 w 1465706"/>
                <a:gd name="connsiteY294" fmla="*/ 435960 h 996483"/>
                <a:gd name="connsiteX295" fmla="*/ 1125939 w 1465706"/>
                <a:gd name="connsiteY295" fmla="*/ 446966 h 996483"/>
                <a:gd name="connsiteX296" fmla="*/ 1094367 w 1465706"/>
                <a:gd name="connsiteY296" fmla="*/ 457535 h 996483"/>
                <a:gd name="connsiteX297" fmla="*/ 1088099 w 1465706"/>
                <a:gd name="connsiteY297" fmla="*/ 457213 h 996483"/>
                <a:gd name="connsiteX298" fmla="*/ 1061644 w 1465706"/>
                <a:gd name="connsiteY298" fmla="*/ 444418 h 996483"/>
                <a:gd name="connsiteX299" fmla="*/ 1063612 w 1465706"/>
                <a:gd name="connsiteY299" fmla="*/ 433584 h 996483"/>
                <a:gd name="connsiteX300" fmla="*/ 1074445 w 1465706"/>
                <a:gd name="connsiteY300" fmla="*/ 435552 h 996483"/>
                <a:gd name="connsiteX301" fmla="*/ 1089695 w 1465706"/>
                <a:gd name="connsiteY301" fmla="*/ 441728 h 996483"/>
                <a:gd name="connsiteX302" fmla="*/ 1115205 w 1465706"/>
                <a:gd name="connsiteY302" fmla="*/ 435681 h 996483"/>
                <a:gd name="connsiteX303" fmla="*/ 1126218 w 1465706"/>
                <a:gd name="connsiteY303" fmla="*/ 435960 h 99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1465706" h="996483">
                  <a:moveTo>
                    <a:pt x="1083304" y="525837"/>
                  </a:moveTo>
                  <a:cubicBezTo>
                    <a:pt x="1080549" y="524148"/>
                    <a:pt x="1077401" y="524256"/>
                    <a:pt x="1073866" y="526174"/>
                  </a:cubicBezTo>
                  <a:cubicBezTo>
                    <a:pt x="1064055" y="530861"/>
                    <a:pt x="1054216" y="535812"/>
                    <a:pt x="1044692" y="540600"/>
                  </a:cubicBezTo>
                  <a:cubicBezTo>
                    <a:pt x="1041693" y="542117"/>
                    <a:pt x="1038688" y="543627"/>
                    <a:pt x="1035675" y="545136"/>
                  </a:cubicBezTo>
                  <a:lnTo>
                    <a:pt x="1028119" y="548908"/>
                  </a:lnTo>
                  <a:cubicBezTo>
                    <a:pt x="992225" y="566847"/>
                    <a:pt x="955115" y="585388"/>
                    <a:pt x="922255" y="610040"/>
                  </a:cubicBezTo>
                  <a:cubicBezTo>
                    <a:pt x="918821" y="612616"/>
                    <a:pt x="918119" y="617496"/>
                    <a:pt x="920703" y="620938"/>
                  </a:cubicBezTo>
                  <a:cubicBezTo>
                    <a:pt x="922234" y="622978"/>
                    <a:pt x="924574" y="624051"/>
                    <a:pt x="926935" y="624051"/>
                  </a:cubicBezTo>
                  <a:cubicBezTo>
                    <a:pt x="928567" y="624051"/>
                    <a:pt x="930205" y="623543"/>
                    <a:pt x="931608" y="622491"/>
                  </a:cubicBezTo>
                  <a:cubicBezTo>
                    <a:pt x="963330" y="598684"/>
                    <a:pt x="999803" y="580465"/>
                    <a:pt x="1035081" y="562840"/>
                  </a:cubicBezTo>
                  <a:lnTo>
                    <a:pt x="1042645" y="559062"/>
                  </a:lnTo>
                  <a:cubicBezTo>
                    <a:pt x="1045665" y="557545"/>
                    <a:pt x="1048677" y="556028"/>
                    <a:pt x="1051697" y="554511"/>
                  </a:cubicBezTo>
                  <a:cubicBezTo>
                    <a:pt x="1061186" y="549738"/>
                    <a:pt x="1071004" y="544793"/>
                    <a:pt x="1080693" y="540170"/>
                  </a:cubicBezTo>
                  <a:cubicBezTo>
                    <a:pt x="1080735" y="540149"/>
                    <a:pt x="1080778" y="540127"/>
                    <a:pt x="1080828" y="540106"/>
                  </a:cubicBezTo>
                  <a:cubicBezTo>
                    <a:pt x="1082861" y="539684"/>
                    <a:pt x="1084728" y="538453"/>
                    <a:pt x="1085895" y="536542"/>
                  </a:cubicBezTo>
                  <a:cubicBezTo>
                    <a:pt x="1088135" y="532871"/>
                    <a:pt x="1086975" y="528077"/>
                    <a:pt x="1083304" y="525837"/>
                  </a:cubicBezTo>
                  <a:close/>
                  <a:moveTo>
                    <a:pt x="747982" y="663222"/>
                  </a:moveTo>
                  <a:cubicBezTo>
                    <a:pt x="748397" y="662886"/>
                    <a:pt x="748841" y="662585"/>
                    <a:pt x="749328" y="662335"/>
                  </a:cubicBezTo>
                  <a:cubicBezTo>
                    <a:pt x="748834" y="662592"/>
                    <a:pt x="748383" y="662886"/>
                    <a:pt x="747982" y="663222"/>
                  </a:cubicBezTo>
                  <a:close/>
                  <a:moveTo>
                    <a:pt x="1342574" y="437370"/>
                  </a:moveTo>
                  <a:cubicBezTo>
                    <a:pt x="1330216" y="441220"/>
                    <a:pt x="1317693" y="445549"/>
                    <a:pt x="1305006" y="450393"/>
                  </a:cubicBezTo>
                  <a:cubicBezTo>
                    <a:pt x="1300290" y="452189"/>
                    <a:pt x="1293113" y="456261"/>
                    <a:pt x="1286165" y="460197"/>
                  </a:cubicBezTo>
                  <a:cubicBezTo>
                    <a:pt x="1275825" y="466050"/>
                    <a:pt x="1266057" y="471582"/>
                    <a:pt x="1259309" y="472877"/>
                  </a:cubicBezTo>
                  <a:cubicBezTo>
                    <a:pt x="1258815" y="472970"/>
                    <a:pt x="1258322" y="473020"/>
                    <a:pt x="1257835" y="473020"/>
                  </a:cubicBezTo>
                  <a:cubicBezTo>
                    <a:pt x="1254171" y="473020"/>
                    <a:pt x="1250908" y="470422"/>
                    <a:pt x="1250200" y="466694"/>
                  </a:cubicBezTo>
                  <a:cubicBezTo>
                    <a:pt x="1249384" y="462472"/>
                    <a:pt x="1252153" y="458394"/>
                    <a:pt x="1256375" y="457585"/>
                  </a:cubicBezTo>
                  <a:cubicBezTo>
                    <a:pt x="1260611" y="456776"/>
                    <a:pt x="1270522" y="451159"/>
                    <a:pt x="1278494" y="446644"/>
                  </a:cubicBezTo>
                  <a:cubicBezTo>
                    <a:pt x="1286279" y="442229"/>
                    <a:pt x="1293643" y="438064"/>
                    <a:pt x="1299453" y="435846"/>
                  </a:cubicBezTo>
                  <a:cubicBezTo>
                    <a:pt x="1313858" y="430343"/>
                    <a:pt x="1328077" y="425477"/>
                    <a:pt x="1342095" y="421219"/>
                  </a:cubicBezTo>
                  <a:cubicBezTo>
                    <a:pt x="1340163" y="398657"/>
                    <a:pt x="1333443" y="377282"/>
                    <a:pt x="1326466" y="355056"/>
                  </a:cubicBezTo>
                  <a:cubicBezTo>
                    <a:pt x="1319067" y="331514"/>
                    <a:pt x="1311418" y="307169"/>
                    <a:pt x="1309815" y="280936"/>
                  </a:cubicBezTo>
                  <a:cubicBezTo>
                    <a:pt x="1309715" y="279305"/>
                    <a:pt x="1310130" y="277759"/>
                    <a:pt x="1310910" y="276457"/>
                  </a:cubicBezTo>
                  <a:cubicBezTo>
                    <a:pt x="1310452" y="274768"/>
                    <a:pt x="1310566" y="272915"/>
                    <a:pt x="1311353" y="271190"/>
                  </a:cubicBezTo>
                  <a:cubicBezTo>
                    <a:pt x="1326788" y="237486"/>
                    <a:pt x="1331612" y="196361"/>
                    <a:pt x="1326524" y="141755"/>
                  </a:cubicBezTo>
                  <a:lnTo>
                    <a:pt x="1325844" y="134356"/>
                  </a:lnTo>
                  <a:cubicBezTo>
                    <a:pt x="1324942" y="124660"/>
                    <a:pt x="1324019" y="114635"/>
                    <a:pt x="1322974" y="104824"/>
                  </a:cubicBezTo>
                  <a:cubicBezTo>
                    <a:pt x="1322896" y="104101"/>
                    <a:pt x="1322881" y="103357"/>
                    <a:pt x="1322896" y="102606"/>
                  </a:cubicBezTo>
                  <a:cubicBezTo>
                    <a:pt x="1300469" y="111486"/>
                    <a:pt x="1274386" y="132267"/>
                    <a:pt x="1256447" y="146564"/>
                  </a:cubicBezTo>
                  <a:lnTo>
                    <a:pt x="1251380" y="150593"/>
                  </a:lnTo>
                  <a:cubicBezTo>
                    <a:pt x="1235881" y="162872"/>
                    <a:pt x="1223695" y="176576"/>
                    <a:pt x="1210914" y="196132"/>
                  </a:cubicBezTo>
                  <a:cubicBezTo>
                    <a:pt x="1211150" y="197650"/>
                    <a:pt x="1210943" y="199245"/>
                    <a:pt x="1210220" y="200719"/>
                  </a:cubicBezTo>
                  <a:cubicBezTo>
                    <a:pt x="1208338" y="204591"/>
                    <a:pt x="1203680" y="206194"/>
                    <a:pt x="1199816" y="204319"/>
                  </a:cubicBezTo>
                  <a:cubicBezTo>
                    <a:pt x="1133488" y="172039"/>
                    <a:pt x="1058023" y="194315"/>
                    <a:pt x="1017771" y="232992"/>
                  </a:cubicBezTo>
                  <a:cubicBezTo>
                    <a:pt x="1014666" y="235969"/>
                    <a:pt x="1009735" y="235869"/>
                    <a:pt x="1006758" y="232770"/>
                  </a:cubicBezTo>
                  <a:cubicBezTo>
                    <a:pt x="1005091" y="231031"/>
                    <a:pt x="1004383" y="228720"/>
                    <a:pt x="1004640" y="226502"/>
                  </a:cubicBezTo>
                  <a:cubicBezTo>
                    <a:pt x="955086" y="208197"/>
                    <a:pt x="888759" y="185134"/>
                    <a:pt x="865381" y="179094"/>
                  </a:cubicBezTo>
                  <a:cubicBezTo>
                    <a:pt x="870784" y="204455"/>
                    <a:pt x="891242" y="276743"/>
                    <a:pt x="895664" y="288006"/>
                  </a:cubicBezTo>
                  <a:cubicBezTo>
                    <a:pt x="900230" y="299656"/>
                    <a:pt x="907436" y="315692"/>
                    <a:pt x="918613" y="325488"/>
                  </a:cubicBezTo>
                  <a:cubicBezTo>
                    <a:pt x="919737" y="319234"/>
                    <a:pt x="920760" y="312622"/>
                    <a:pt x="921189" y="306146"/>
                  </a:cubicBezTo>
                  <a:cubicBezTo>
                    <a:pt x="921296" y="300414"/>
                    <a:pt x="924653" y="298482"/>
                    <a:pt x="926656" y="297831"/>
                  </a:cubicBezTo>
                  <a:cubicBezTo>
                    <a:pt x="929833" y="296801"/>
                    <a:pt x="933347" y="297931"/>
                    <a:pt x="935336" y="300622"/>
                  </a:cubicBezTo>
                  <a:cubicBezTo>
                    <a:pt x="936653" y="302397"/>
                    <a:pt x="937097" y="304543"/>
                    <a:pt x="936753" y="306568"/>
                  </a:cubicBezTo>
                  <a:cubicBezTo>
                    <a:pt x="936753" y="306726"/>
                    <a:pt x="936746" y="306847"/>
                    <a:pt x="936739" y="306905"/>
                  </a:cubicBezTo>
                  <a:cubicBezTo>
                    <a:pt x="936088" y="317059"/>
                    <a:pt x="934213" y="326962"/>
                    <a:pt x="932553" y="335700"/>
                  </a:cubicBezTo>
                  <a:cubicBezTo>
                    <a:pt x="930549" y="346219"/>
                    <a:pt x="928173" y="356774"/>
                    <a:pt x="925869" y="366978"/>
                  </a:cubicBezTo>
                  <a:cubicBezTo>
                    <a:pt x="924030" y="375128"/>
                    <a:pt x="922134" y="383558"/>
                    <a:pt x="920459" y="391844"/>
                  </a:cubicBezTo>
                  <a:cubicBezTo>
                    <a:pt x="905654" y="465013"/>
                    <a:pt x="921661" y="515912"/>
                    <a:pt x="967995" y="543491"/>
                  </a:cubicBezTo>
                  <a:cubicBezTo>
                    <a:pt x="986651" y="534138"/>
                    <a:pt x="1005499" y="526066"/>
                    <a:pt x="1024748" y="519175"/>
                  </a:cubicBezTo>
                  <a:cubicBezTo>
                    <a:pt x="1037242" y="514703"/>
                    <a:pt x="1050803" y="510288"/>
                    <a:pt x="1066216" y="505694"/>
                  </a:cubicBezTo>
                  <a:cubicBezTo>
                    <a:pt x="1068127" y="505121"/>
                    <a:pt x="1070052" y="504513"/>
                    <a:pt x="1071984" y="503897"/>
                  </a:cubicBezTo>
                  <a:cubicBezTo>
                    <a:pt x="1077551" y="502137"/>
                    <a:pt x="1083304" y="500312"/>
                    <a:pt x="1089272" y="499210"/>
                  </a:cubicBezTo>
                  <a:cubicBezTo>
                    <a:pt x="1092628" y="498523"/>
                    <a:pt x="1095376" y="499175"/>
                    <a:pt x="1097430" y="501157"/>
                  </a:cubicBezTo>
                  <a:cubicBezTo>
                    <a:pt x="1099298" y="502953"/>
                    <a:pt x="1100149" y="505565"/>
                    <a:pt x="1099698" y="508119"/>
                  </a:cubicBezTo>
                  <a:cubicBezTo>
                    <a:pt x="1099040" y="511898"/>
                    <a:pt x="1095748" y="514560"/>
                    <a:pt x="1092042" y="514560"/>
                  </a:cubicBezTo>
                  <a:cubicBezTo>
                    <a:pt x="1091999" y="514560"/>
                    <a:pt x="1091956" y="514560"/>
                    <a:pt x="1091913" y="514560"/>
                  </a:cubicBezTo>
                  <a:cubicBezTo>
                    <a:pt x="1086954" y="515490"/>
                    <a:pt x="1081966" y="517071"/>
                    <a:pt x="1076685" y="518746"/>
                  </a:cubicBezTo>
                  <a:cubicBezTo>
                    <a:pt x="1074674" y="519383"/>
                    <a:pt x="1072664" y="520012"/>
                    <a:pt x="1070674" y="520613"/>
                  </a:cubicBezTo>
                  <a:cubicBezTo>
                    <a:pt x="1055525" y="525129"/>
                    <a:pt x="1042223" y="529451"/>
                    <a:pt x="1029993" y="533830"/>
                  </a:cubicBezTo>
                  <a:cubicBezTo>
                    <a:pt x="1014959" y="539211"/>
                    <a:pt x="1000175" y="545351"/>
                    <a:pt x="985527" y="552278"/>
                  </a:cubicBezTo>
                  <a:cubicBezTo>
                    <a:pt x="989305" y="554024"/>
                    <a:pt x="991073" y="558439"/>
                    <a:pt x="989463" y="562310"/>
                  </a:cubicBezTo>
                  <a:cubicBezTo>
                    <a:pt x="987810" y="566282"/>
                    <a:pt x="983259" y="568164"/>
                    <a:pt x="979280" y="566511"/>
                  </a:cubicBezTo>
                  <a:cubicBezTo>
                    <a:pt x="975266" y="564844"/>
                    <a:pt x="971409" y="563048"/>
                    <a:pt x="967688" y="561130"/>
                  </a:cubicBezTo>
                  <a:cubicBezTo>
                    <a:pt x="947458" y="571677"/>
                    <a:pt x="927415" y="583807"/>
                    <a:pt x="907285" y="597682"/>
                  </a:cubicBezTo>
                  <a:cubicBezTo>
                    <a:pt x="905933" y="598605"/>
                    <a:pt x="904394" y="599056"/>
                    <a:pt x="902870" y="599056"/>
                  </a:cubicBezTo>
                  <a:cubicBezTo>
                    <a:pt x="900401" y="599056"/>
                    <a:pt x="897961" y="597875"/>
                    <a:pt x="896451" y="595685"/>
                  </a:cubicBezTo>
                  <a:cubicBezTo>
                    <a:pt x="894018" y="592143"/>
                    <a:pt x="894913" y="587299"/>
                    <a:pt x="898448" y="584858"/>
                  </a:cubicBezTo>
                  <a:cubicBezTo>
                    <a:pt x="916337" y="572529"/>
                    <a:pt x="934170" y="561545"/>
                    <a:pt x="952131" y="551777"/>
                  </a:cubicBezTo>
                  <a:cubicBezTo>
                    <a:pt x="906169" y="519812"/>
                    <a:pt x="889947" y="464118"/>
                    <a:pt x="905196" y="388753"/>
                  </a:cubicBezTo>
                  <a:cubicBezTo>
                    <a:pt x="906906" y="380302"/>
                    <a:pt x="908824" y="371787"/>
                    <a:pt x="910684" y="363557"/>
                  </a:cubicBezTo>
                  <a:cubicBezTo>
                    <a:pt x="912244" y="356609"/>
                    <a:pt x="913847" y="349503"/>
                    <a:pt x="915329" y="342398"/>
                  </a:cubicBezTo>
                  <a:cubicBezTo>
                    <a:pt x="914599" y="341954"/>
                    <a:pt x="913826" y="341453"/>
                    <a:pt x="913010" y="340881"/>
                  </a:cubicBezTo>
                  <a:cubicBezTo>
                    <a:pt x="896637" y="329274"/>
                    <a:pt x="887392" y="309567"/>
                    <a:pt x="881167" y="293695"/>
                  </a:cubicBezTo>
                  <a:cubicBezTo>
                    <a:pt x="878870" y="287834"/>
                    <a:pt x="870225" y="258703"/>
                    <a:pt x="862676" y="231339"/>
                  </a:cubicBezTo>
                  <a:cubicBezTo>
                    <a:pt x="847176" y="175202"/>
                    <a:pt x="848185" y="170987"/>
                    <a:pt x="848786" y="168468"/>
                  </a:cubicBezTo>
                  <a:cubicBezTo>
                    <a:pt x="849323" y="166185"/>
                    <a:pt x="850840" y="164239"/>
                    <a:pt x="852937" y="163123"/>
                  </a:cubicBezTo>
                  <a:cubicBezTo>
                    <a:pt x="856851" y="161033"/>
                    <a:pt x="859950" y="159373"/>
                    <a:pt x="927987" y="182687"/>
                  </a:cubicBezTo>
                  <a:cubicBezTo>
                    <a:pt x="962793" y="194608"/>
                    <a:pt x="999517" y="207990"/>
                    <a:pt x="1015689" y="213993"/>
                  </a:cubicBezTo>
                  <a:cubicBezTo>
                    <a:pt x="1058438" y="178558"/>
                    <a:pt x="1119162" y="165413"/>
                    <a:pt x="1173167" y="178400"/>
                  </a:cubicBezTo>
                  <a:cubicBezTo>
                    <a:pt x="1055769" y="67685"/>
                    <a:pt x="953333" y="34475"/>
                    <a:pt x="837080" y="19663"/>
                  </a:cubicBezTo>
                  <a:cubicBezTo>
                    <a:pt x="677920" y="-617"/>
                    <a:pt x="506695" y="55442"/>
                    <a:pt x="400839" y="162464"/>
                  </a:cubicBezTo>
                  <a:cubicBezTo>
                    <a:pt x="343084" y="220849"/>
                    <a:pt x="278503" y="321181"/>
                    <a:pt x="298790" y="467596"/>
                  </a:cubicBezTo>
                  <a:cubicBezTo>
                    <a:pt x="306311" y="521859"/>
                    <a:pt x="319928" y="590547"/>
                    <a:pt x="358784" y="640481"/>
                  </a:cubicBezTo>
                  <a:cubicBezTo>
                    <a:pt x="420367" y="719603"/>
                    <a:pt x="532478" y="782696"/>
                    <a:pt x="666385" y="813580"/>
                  </a:cubicBezTo>
                  <a:cubicBezTo>
                    <a:pt x="789636" y="842010"/>
                    <a:pt x="915400" y="838676"/>
                    <a:pt x="994601" y="804872"/>
                  </a:cubicBezTo>
                  <a:cubicBezTo>
                    <a:pt x="1068749" y="773228"/>
                    <a:pt x="1104700" y="736440"/>
                    <a:pt x="1114783" y="711474"/>
                  </a:cubicBezTo>
                  <a:cubicBezTo>
                    <a:pt x="1097859" y="719402"/>
                    <a:pt x="1079326" y="726472"/>
                    <a:pt x="1059204" y="732662"/>
                  </a:cubicBezTo>
                  <a:cubicBezTo>
                    <a:pt x="1047969" y="736111"/>
                    <a:pt x="994837" y="748355"/>
                    <a:pt x="964002" y="750731"/>
                  </a:cubicBezTo>
                  <a:cubicBezTo>
                    <a:pt x="919092" y="754187"/>
                    <a:pt x="888952" y="740419"/>
                    <a:pt x="857030" y="725835"/>
                  </a:cubicBezTo>
                  <a:cubicBezTo>
                    <a:pt x="844758" y="720225"/>
                    <a:pt x="832063" y="714429"/>
                    <a:pt x="818174" y="709491"/>
                  </a:cubicBezTo>
                  <a:lnTo>
                    <a:pt x="813909" y="707982"/>
                  </a:lnTo>
                  <a:cubicBezTo>
                    <a:pt x="791790" y="700160"/>
                    <a:pt x="768920" y="692067"/>
                    <a:pt x="749177" y="678149"/>
                  </a:cubicBezTo>
                  <a:cubicBezTo>
                    <a:pt x="747267" y="676804"/>
                    <a:pt x="746150" y="674764"/>
                    <a:pt x="745922" y="672610"/>
                  </a:cubicBezTo>
                  <a:cubicBezTo>
                    <a:pt x="745714" y="672188"/>
                    <a:pt x="745542" y="671737"/>
                    <a:pt x="745421" y="671265"/>
                  </a:cubicBezTo>
                  <a:cubicBezTo>
                    <a:pt x="745277" y="670736"/>
                    <a:pt x="745192" y="670199"/>
                    <a:pt x="745156" y="669676"/>
                  </a:cubicBezTo>
                  <a:cubicBezTo>
                    <a:pt x="742895" y="659436"/>
                    <a:pt x="706951" y="541444"/>
                    <a:pt x="685483" y="504205"/>
                  </a:cubicBezTo>
                  <a:cubicBezTo>
                    <a:pt x="683387" y="500570"/>
                    <a:pt x="681269" y="497042"/>
                    <a:pt x="679179" y="493729"/>
                  </a:cubicBezTo>
                  <a:cubicBezTo>
                    <a:pt x="647822" y="443982"/>
                    <a:pt x="569738" y="390184"/>
                    <a:pt x="512076" y="378592"/>
                  </a:cubicBezTo>
                  <a:cubicBezTo>
                    <a:pt x="507861" y="377747"/>
                    <a:pt x="505128" y="373647"/>
                    <a:pt x="505980" y="369425"/>
                  </a:cubicBezTo>
                  <a:cubicBezTo>
                    <a:pt x="506824" y="365218"/>
                    <a:pt x="510924" y="362484"/>
                    <a:pt x="515146" y="363328"/>
                  </a:cubicBezTo>
                  <a:cubicBezTo>
                    <a:pt x="576286" y="375615"/>
                    <a:pt x="659093" y="432668"/>
                    <a:pt x="692353" y="485428"/>
                  </a:cubicBezTo>
                  <a:cubicBezTo>
                    <a:pt x="694550" y="488920"/>
                    <a:pt x="696782" y="492620"/>
                    <a:pt x="698972" y="496427"/>
                  </a:cubicBezTo>
                  <a:cubicBezTo>
                    <a:pt x="711438" y="518059"/>
                    <a:pt x="727524" y="562811"/>
                    <a:pt x="738823" y="596544"/>
                  </a:cubicBezTo>
                  <a:cubicBezTo>
                    <a:pt x="746286" y="618827"/>
                    <a:pt x="751811" y="636738"/>
                    <a:pt x="754437" y="645433"/>
                  </a:cubicBezTo>
                  <a:cubicBezTo>
                    <a:pt x="758172" y="657812"/>
                    <a:pt x="759897" y="663759"/>
                    <a:pt x="760505" y="667050"/>
                  </a:cubicBezTo>
                  <a:cubicBezTo>
                    <a:pt x="778030" y="678772"/>
                    <a:pt x="798896" y="686156"/>
                    <a:pt x="819104" y="693305"/>
                  </a:cubicBezTo>
                  <a:lnTo>
                    <a:pt x="823383" y="694822"/>
                  </a:lnTo>
                  <a:cubicBezTo>
                    <a:pt x="837917" y="699981"/>
                    <a:pt x="850926" y="705921"/>
                    <a:pt x="863499" y="711667"/>
                  </a:cubicBezTo>
                  <a:cubicBezTo>
                    <a:pt x="894841" y="725993"/>
                    <a:pt x="921926" y="738351"/>
                    <a:pt x="962807" y="735210"/>
                  </a:cubicBezTo>
                  <a:cubicBezTo>
                    <a:pt x="992619" y="732913"/>
                    <a:pt x="1045006" y="720733"/>
                    <a:pt x="1054624" y="717778"/>
                  </a:cubicBezTo>
                  <a:cubicBezTo>
                    <a:pt x="1139792" y="691580"/>
                    <a:pt x="1194599" y="649468"/>
                    <a:pt x="1217519" y="592608"/>
                  </a:cubicBezTo>
                  <a:cubicBezTo>
                    <a:pt x="1219129" y="588622"/>
                    <a:pt x="1223673" y="586698"/>
                    <a:pt x="1227652" y="588300"/>
                  </a:cubicBezTo>
                  <a:cubicBezTo>
                    <a:pt x="1231637" y="589910"/>
                    <a:pt x="1233570" y="594447"/>
                    <a:pt x="1231959" y="598433"/>
                  </a:cubicBezTo>
                  <a:cubicBezTo>
                    <a:pt x="1215515" y="639236"/>
                    <a:pt x="1184352" y="672861"/>
                    <a:pt x="1138934" y="698937"/>
                  </a:cubicBezTo>
                  <a:cubicBezTo>
                    <a:pt x="1142297" y="698743"/>
                    <a:pt x="1145682" y="698593"/>
                    <a:pt x="1149066" y="698443"/>
                  </a:cubicBezTo>
                  <a:cubicBezTo>
                    <a:pt x="1156008" y="698142"/>
                    <a:pt x="1162562" y="697856"/>
                    <a:pt x="1169181" y="697141"/>
                  </a:cubicBezTo>
                  <a:cubicBezTo>
                    <a:pt x="1192896" y="694579"/>
                    <a:pt x="1214249" y="688367"/>
                    <a:pt x="1232654" y="678679"/>
                  </a:cubicBezTo>
                  <a:cubicBezTo>
                    <a:pt x="1286838" y="650155"/>
                    <a:pt x="1353838" y="578311"/>
                    <a:pt x="1331533" y="511719"/>
                  </a:cubicBezTo>
                  <a:cubicBezTo>
                    <a:pt x="1328069" y="516256"/>
                    <a:pt x="1324391" y="520470"/>
                    <a:pt x="1320556" y="524177"/>
                  </a:cubicBezTo>
                  <a:cubicBezTo>
                    <a:pt x="1300727" y="543362"/>
                    <a:pt x="1260747" y="560758"/>
                    <a:pt x="1239266" y="570110"/>
                  </a:cubicBezTo>
                  <a:cubicBezTo>
                    <a:pt x="1238257" y="570554"/>
                    <a:pt x="1237198" y="570761"/>
                    <a:pt x="1236160" y="570761"/>
                  </a:cubicBezTo>
                  <a:cubicBezTo>
                    <a:pt x="1233155" y="570761"/>
                    <a:pt x="1230285" y="569015"/>
                    <a:pt x="1229011" y="566082"/>
                  </a:cubicBezTo>
                  <a:cubicBezTo>
                    <a:pt x="1227294" y="562139"/>
                    <a:pt x="1229083" y="557559"/>
                    <a:pt x="1233026" y="555849"/>
                  </a:cubicBezTo>
                  <a:lnTo>
                    <a:pt x="1233054" y="555834"/>
                  </a:lnTo>
                  <a:cubicBezTo>
                    <a:pt x="1252160" y="547519"/>
                    <a:pt x="1291925" y="530209"/>
                    <a:pt x="1309736" y="512985"/>
                  </a:cubicBezTo>
                  <a:cubicBezTo>
                    <a:pt x="1310616" y="512141"/>
                    <a:pt x="1311482" y="511246"/>
                    <a:pt x="1312348" y="510331"/>
                  </a:cubicBezTo>
                  <a:cubicBezTo>
                    <a:pt x="1311582" y="510524"/>
                    <a:pt x="1310817" y="510717"/>
                    <a:pt x="1310058" y="510910"/>
                  </a:cubicBezTo>
                  <a:cubicBezTo>
                    <a:pt x="1293450" y="515111"/>
                    <a:pt x="1282880" y="517501"/>
                    <a:pt x="1275975" y="515290"/>
                  </a:cubicBezTo>
                  <a:cubicBezTo>
                    <a:pt x="1271882" y="513973"/>
                    <a:pt x="1269628" y="509593"/>
                    <a:pt x="1270944" y="505493"/>
                  </a:cubicBezTo>
                  <a:cubicBezTo>
                    <a:pt x="1272254" y="501407"/>
                    <a:pt x="1276626" y="499153"/>
                    <a:pt x="1280705" y="500455"/>
                  </a:cubicBezTo>
                  <a:cubicBezTo>
                    <a:pt x="1284304" y="501357"/>
                    <a:pt x="1298573" y="497758"/>
                    <a:pt x="1306237" y="495819"/>
                  </a:cubicBezTo>
                  <a:cubicBezTo>
                    <a:pt x="1314137" y="493815"/>
                    <a:pt x="1320964" y="492090"/>
                    <a:pt x="1325586" y="491818"/>
                  </a:cubicBezTo>
                  <a:cubicBezTo>
                    <a:pt x="1325830" y="491804"/>
                    <a:pt x="1326073" y="491804"/>
                    <a:pt x="1326316" y="491790"/>
                  </a:cubicBezTo>
                  <a:cubicBezTo>
                    <a:pt x="1329415" y="486695"/>
                    <a:pt x="1332184" y="481357"/>
                    <a:pt x="1334495" y="475997"/>
                  </a:cubicBezTo>
                  <a:cubicBezTo>
                    <a:pt x="1319998" y="479117"/>
                    <a:pt x="1305636" y="483095"/>
                    <a:pt x="1291618" y="488341"/>
                  </a:cubicBezTo>
                  <a:cubicBezTo>
                    <a:pt x="1291374" y="488462"/>
                    <a:pt x="1291038" y="488641"/>
                    <a:pt x="1290659" y="488842"/>
                  </a:cubicBezTo>
                  <a:cubicBezTo>
                    <a:pt x="1287474" y="490502"/>
                    <a:pt x="1284426" y="492105"/>
                    <a:pt x="1281363" y="492105"/>
                  </a:cubicBezTo>
                  <a:cubicBezTo>
                    <a:pt x="1280068" y="492105"/>
                    <a:pt x="1278773" y="491818"/>
                    <a:pt x="1277471" y="491131"/>
                  </a:cubicBezTo>
                  <a:cubicBezTo>
                    <a:pt x="1273664" y="489128"/>
                    <a:pt x="1272197" y="484419"/>
                    <a:pt x="1274200" y="480612"/>
                  </a:cubicBezTo>
                  <a:cubicBezTo>
                    <a:pt x="1275510" y="478129"/>
                    <a:pt x="1277971" y="476641"/>
                    <a:pt x="1280583" y="476469"/>
                  </a:cubicBezTo>
                  <a:cubicBezTo>
                    <a:pt x="1281449" y="476083"/>
                    <a:pt x="1282780" y="475389"/>
                    <a:pt x="1283431" y="475045"/>
                  </a:cubicBezTo>
                  <a:cubicBezTo>
                    <a:pt x="1284505" y="474487"/>
                    <a:pt x="1285213" y="474115"/>
                    <a:pt x="1285943" y="473836"/>
                  </a:cubicBezTo>
                  <a:cubicBezTo>
                    <a:pt x="1303740" y="467159"/>
                    <a:pt x="1321937" y="462444"/>
                    <a:pt x="1340191" y="458945"/>
                  </a:cubicBezTo>
                  <a:cubicBezTo>
                    <a:pt x="1340678" y="456812"/>
                    <a:pt x="1341093" y="454715"/>
                    <a:pt x="1341372" y="452690"/>
                  </a:cubicBezTo>
                  <a:cubicBezTo>
                    <a:pt x="1342088" y="447488"/>
                    <a:pt x="1342453" y="442393"/>
                    <a:pt x="1342574" y="437370"/>
                  </a:cubicBezTo>
                  <a:close/>
                  <a:moveTo>
                    <a:pt x="279691" y="428132"/>
                  </a:moveTo>
                  <a:cubicBezTo>
                    <a:pt x="279355" y="419036"/>
                    <a:pt x="279333" y="410034"/>
                    <a:pt x="279619" y="401090"/>
                  </a:cubicBezTo>
                  <a:cubicBezTo>
                    <a:pt x="278668" y="401891"/>
                    <a:pt x="277737" y="402650"/>
                    <a:pt x="276843" y="403365"/>
                  </a:cubicBezTo>
                  <a:cubicBezTo>
                    <a:pt x="266281" y="411888"/>
                    <a:pt x="255046" y="419688"/>
                    <a:pt x="244176" y="427237"/>
                  </a:cubicBezTo>
                  <a:cubicBezTo>
                    <a:pt x="241264" y="429255"/>
                    <a:pt x="238352" y="431280"/>
                    <a:pt x="235454" y="433312"/>
                  </a:cubicBezTo>
                  <a:lnTo>
                    <a:pt x="234688" y="433849"/>
                  </a:lnTo>
                  <a:cubicBezTo>
                    <a:pt x="198086" y="459546"/>
                    <a:pt x="160232" y="486115"/>
                    <a:pt x="126692" y="516134"/>
                  </a:cubicBezTo>
                  <a:cubicBezTo>
                    <a:pt x="37788" y="595700"/>
                    <a:pt x="-28940" y="727574"/>
                    <a:pt x="50397" y="859063"/>
                  </a:cubicBezTo>
                  <a:cubicBezTo>
                    <a:pt x="111779" y="960790"/>
                    <a:pt x="231203" y="949398"/>
                    <a:pt x="336565" y="939351"/>
                  </a:cubicBezTo>
                  <a:cubicBezTo>
                    <a:pt x="351500" y="937927"/>
                    <a:pt x="365604" y="936582"/>
                    <a:pt x="379622" y="935523"/>
                  </a:cubicBezTo>
                  <a:cubicBezTo>
                    <a:pt x="401848" y="933841"/>
                    <a:pt x="425620" y="932489"/>
                    <a:pt x="450157" y="932489"/>
                  </a:cubicBezTo>
                  <a:cubicBezTo>
                    <a:pt x="487117" y="932489"/>
                    <a:pt x="525815" y="935558"/>
                    <a:pt x="563584" y="945183"/>
                  </a:cubicBezTo>
                  <a:cubicBezTo>
                    <a:pt x="579019" y="949119"/>
                    <a:pt x="594798" y="954779"/>
                    <a:pt x="610054" y="960253"/>
                  </a:cubicBezTo>
                  <a:cubicBezTo>
                    <a:pt x="657289" y="977198"/>
                    <a:pt x="701913" y="993213"/>
                    <a:pt x="745671" y="967230"/>
                  </a:cubicBezTo>
                  <a:cubicBezTo>
                    <a:pt x="759546" y="958994"/>
                    <a:pt x="767883" y="949326"/>
                    <a:pt x="770437" y="938492"/>
                  </a:cubicBezTo>
                  <a:cubicBezTo>
                    <a:pt x="773765" y="924402"/>
                    <a:pt x="771640" y="913297"/>
                    <a:pt x="763947" y="904531"/>
                  </a:cubicBezTo>
                  <a:cubicBezTo>
                    <a:pt x="749800" y="888409"/>
                    <a:pt x="709742" y="871549"/>
                    <a:pt x="599198" y="882806"/>
                  </a:cubicBezTo>
                  <a:cubicBezTo>
                    <a:pt x="534038" y="889446"/>
                    <a:pt x="468190" y="886620"/>
                    <a:pt x="404517" y="883886"/>
                  </a:cubicBezTo>
                  <a:cubicBezTo>
                    <a:pt x="397139" y="883571"/>
                    <a:pt x="389755" y="883256"/>
                    <a:pt x="382370" y="882956"/>
                  </a:cubicBezTo>
                  <a:cubicBezTo>
                    <a:pt x="368330" y="882383"/>
                    <a:pt x="353768" y="882197"/>
                    <a:pt x="339685" y="882026"/>
                  </a:cubicBezTo>
                  <a:cubicBezTo>
                    <a:pt x="300178" y="881546"/>
                    <a:pt x="259325" y="881038"/>
                    <a:pt x="220484" y="872029"/>
                  </a:cubicBezTo>
                  <a:cubicBezTo>
                    <a:pt x="169090" y="860114"/>
                    <a:pt x="127823" y="830318"/>
                    <a:pt x="104287" y="788134"/>
                  </a:cubicBezTo>
                  <a:cubicBezTo>
                    <a:pt x="80852" y="746136"/>
                    <a:pt x="77160" y="695638"/>
                    <a:pt x="93897" y="645955"/>
                  </a:cubicBezTo>
                  <a:cubicBezTo>
                    <a:pt x="103543" y="617332"/>
                    <a:pt x="118270" y="589181"/>
                    <a:pt x="138929" y="559892"/>
                  </a:cubicBezTo>
                  <a:cubicBezTo>
                    <a:pt x="166579" y="520685"/>
                    <a:pt x="205571" y="488849"/>
                    <a:pt x="243282" y="458064"/>
                  </a:cubicBezTo>
                  <a:cubicBezTo>
                    <a:pt x="255368" y="448189"/>
                    <a:pt x="266789" y="438865"/>
                    <a:pt x="277809" y="429341"/>
                  </a:cubicBezTo>
                  <a:cubicBezTo>
                    <a:pt x="278388" y="428833"/>
                    <a:pt x="279025" y="428432"/>
                    <a:pt x="279691" y="428132"/>
                  </a:cubicBezTo>
                  <a:close/>
                  <a:moveTo>
                    <a:pt x="1465697" y="407566"/>
                  </a:moveTo>
                  <a:cubicBezTo>
                    <a:pt x="1465905" y="411859"/>
                    <a:pt x="1462585" y="415509"/>
                    <a:pt x="1458291" y="415709"/>
                  </a:cubicBezTo>
                  <a:cubicBezTo>
                    <a:pt x="1426677" y="417212"/>
                    <a:pt x="1393159" y="422936"/>
                    <a:pt x="1358181" y="432754"/>
                  </a:cubicBezTo>
                  <a:cubicBezTo>
                    <a:pt x="1358238" y="439939"/>
                    <a:pt x="1357830" y="447281"/>
                    <a:pt x="1356800" y="454808"/>
                  </a:cubicBezTo>
                  <a:cubicBezTo>
                    <a:pt x="1356736" y="455238"/>
                    <a:pt x="1356650" y="455674"/>
                    <a:pt x="1356585" y="456104"/>
                  </a:cubicBezTo>
                  <a:cubicBezTo>
                    <a:pt x="1377473" y="452869"/>
                    <a:pt x="1398304" y="450959"/>
                    <a:pt x="1418555" y="449349"/>
                  </a:cubicBezTo>
                  <a:cubicBezTo>
                    <a:pt x="1422827" y="449027"/>
                    <a:pt x="1426598" y="452204"/>
                    <a:pt x="1426934" y="456490"/>
                  </a:cubicBezTo>
                  <a:cubicBezTo>
                    <a:pt x="1427278" y="460776"/>
                    <a:pt x="1424079" y="464526"/>
                    <a:pt x="1419793" y="464870"/>
                  </a:cubicBezTo>
                  <a:cubicBezTo>
                    <a:pt x="1397774" y="466623"/>
                    <a:pt x="1375076" y="468727"/>
                    <a:pt x="1352485" y="472548"/>
                  </a:cubicBezTo>
                  <a:cubicBezTo>
                    <a:pt x="1350374" y="478795"/>
                    <a:pt x="1347662" y="485121"/>
                    <a:pt x="1344471" y="491275"/>
                  </a:cubicBezTo>
                  <a:cubicBezTo>
                    <a:pt x="1380285" y="491203"/>
                    <a:pt x="1416172" y="496799"/>
                    <a:pt x="1451400" y="508019"/>
                  </a:cubicBezTo>
                  <a:cubicBezTo>
                    <a:pt x="1455500" y="509322"/>
                    <a:pt x="1457762" y="513701"/>
                    <a:pt x="1456459" y="517801"/>
                  </a:cubicBezTo>
                  <a:cubicBezTo>
                    <a:pt x="1455150" y="521894"/>
                    <a:pt x="1450777" y="524163"/>
                    <a:pt x="1446677" y="522853"/>
                  </a:cubicBezTo>
                  <a:cubicBezTo>
                    <a:pt x="1413596" y="512320"/>
                    <a:pt x="1379928" y="506946"/>
                    <a:pt x="1346338" y="506824"/>
                  </a:cubicBezTo>
                  <a:cubicBezTo>
                    <a:pt x="1357530" y="540177"/>
                    <a:pt x="1350825" y="577009"/>
                    <a:pt x="1326760" y="613840"/>
                  </a:cubicBezTo>
                  <a:cubicBezTo>
                    <a:pt x="1306244" y="645239"/>
                    <a:pt x="1273778" y="674621"/>
                    <a:pt x="1239910" y="692453"/>
                  </a:cubicBezTo>
                  <a:cubicBezTo>
                    <a:pt x="1219759" y="703058"/>
                    <a:pt x="1196524" y="709849"/>
                    <a:pt x="1170856" y="712626"/>
                  </a:cubicBezTo>
                  <a:cubicBezTo>
                    <a:pt x="1163743" y="713391"/>
                    <a:pt x="1156623" y="713699"/>
                    <a:pt x="1149746" y="714000"/>
                  </a:cubicBezTo>
                  <a:cubicBezTo>
                    <a:pt x="1146125" y="714157"/>
                    <a:pt x="1142512" y="714315"/>
                    <a:pt x="1138891" y="714544"/>
                  </a:cubicBezTo>
                  <a:cubicBezTo>
                    <a:pt x="1138798" y="714551"/>
                    <a:pt x="1138562" y="714594"/>
                    <a:pt x="1138311" y="714629"/>
                  </a:cubicBezTo>
                  <a:cubicBezTo>
                    <a:pt x="1136909" y="714837"/>
                    <a:pt x="1133381" y="715366"/>
                    <a:pt x="1130612" y="713449"/>
                  </a:cubicBezTo>
                  <a:cubicBezTo>
                    <a:pt x="1123942" y="732920"/>
                    <a:pt x="1098332" y="777529"/>
                    <a:pt x="1000712" y="819197"/>
                  </a:cubicBezTo>
                  <a:cubicBezTo>
                    <a:pt x="917397" y="854762"/>
                    <a:pt x="791103" y="858333"/>
                    <a:pt x="662878" y="828751"/>
                  </a:cubicBezTo>
                  <a:cubicBezTo>
                    <a:pt x="525551" y="797072"/>
                    <a:pt x="410235" y="731939"/>
                    <a:pt x="346498" y="650048"/>
                  </a:cubicBezTo>
                  <a:cubicBezTo>
                    <a:pt x="305366" y="597195"/>
                    <a:pt x="291154" y="525923"/>
                    <a:pt x="283369" y="469736"/>
                  </a:cubicBezTo>
                  <a:cubicBezTo>
                    <a:pt x="282317" y="462186"/>
                    <a:pt x="281480" y="454680"/>
                    <a:pt x="280857" y="447223"/>
                  </a:cubicBezTo>
                  <a:cubicBezTo>
                    <a:pt x="271912" y="454780"/>
                    <a:pt x="262732" y="462279"/>
                    <a:pt x="253128" y="470122"/>
                  </a:cubicBezTo>
                  <a:cubicBezTo>
                    <a:pt x="216233" y="500248"/>
                    <a:pt x="178078" y="531397"/>
                    <a:pt x="151652" y="568865"/>
                  </a:cubicBezTo>
                  <a:cubicBezTo>
                    <a:pt x="131873" y="596909"/>
                    <a:pt x="117805" y="623750"/>
                    <a:pt x="108652" y="650928"/>
                  </a:cubicBezTo>
                  <a:cubicBezTo>
                    <a:pt x="93339" y="696396"/>
                    <a:pt x="96609" y="742430"/>
                    <a:pt x="117883" y="780549"/>
                  </a:cubicBezTo>
                  <a:cubicBezTo>
                    <a:pt x="139258" y="818847"/>
                    <a:pt x="176940" y="845946"/>
                    <a:pt x="224004" y="856866"/>
                  </a:cubicBezTo>
                  <a:cubicBezTo>
                    <a:pt x="261200" y="865489"/>
                    <a:pt x="301201" y="865982"/>
                    <a:pt x="339879" y="866455"/>
                  </a:cubicBezTo>
                  <a:cubicBezTo>
                    <a:pt x="354069" y="866633"/>
                    <a:pt x="368745" y="866812"/>
                    <a:pt x="383007" y="867399"/>
                  </a:cubicBezTo>
                  <a:cubicBezTo>
                    <a:pt x="390406" y="867700"/>
                    <a:pt x="397798" y="868015"/>
                    <a:pt x="405183" y="868337"/>
                  </a:cubicBezTo>
                  <a:cubicBezTo>
                    <a:pt x="468304" y="871041"/>
                    <a:pt x="533580" y="873839"/>
                    <a:pt x="597624" y="867313"/>
                  </a:cubicBezTo>
                  <a:cubicBezTo>
                    <a:pt x="691673" y="857746"/>
                    <a:pt x="751567" y="866812"/>
                    <a:pt x="775654" y="894262"/>
                  </a:cubicBezTo>
                  <a:cubicBezTo>
                    <a:pt x="786753" y="906906"/>
                    <a:pt x="790094" y="922993"/>
                    <a:pt x="785593" y="942070"/>
                  </a:cubicBezTo>
                  <a:cubicBezTo>
                    <a:pt x="782023" y="957176"/>
                    <a:pt x="771267" y="970142"/>
                    <a:pt x="753621" y="980626"/>
                  </a:cubicBezTo>
                  <a:cubicBezTo>
                    <a:pt x="734236" y="992125"/>
                    <a:pt x="714822" y="996483"/>
                    <a:pt x="695502" y="996483"/>
                  </a:cubicBezTo>
                  <a:cubicBezTo>
                    <a:pt x="664918" y="996483"/>
                    <a:pt x="634548" y="985585"/>
                    <a:pt x="604801" y="974908"/>
                  </a:cubicBezTo>
                  <a:cubicBezTo>
                    <a:pt x="589195" y="969312"/>
                    <a:pt x="574454" y="964024"/>
                    <a:pt x="559741" y="960275"/>
                  </a:cubicBezTo>
                  <a:cubicBezTo>
                    <a:pt x="499074" y="944811"/>
                    <a:pt x="435237" y="946936"/>
                    <a:pt x="380796" y="951051"/>
                  </a:cubicBezTo>
                  <a:cubicBezTo>
                    <a:pt x="366935" y="952095"/>
                    <a:pt x="352902" y="953434"/>
                    <a:pt x="338047" y="954850"/>
                  </a:cubicBezTo>
                  <a:cubicBezTo>
                    <a:pt x="228112" y="965341"/>
                    <a:pt x="103507" y="977220"/>
                    <a:pt x="37065" y="867106"/>
                  </a:cubicBezTo>
                  <a:cubicBezTo>
                    <a:pt x="800" y="806997"/>
                    <a:pt x="-9097" y="739732"/>
                    <a:pt x="8449" y="672582"/>
                  </a:cubicBezTo>
                  <a:cubicBezTo>
                    <a:pt x="24407" y="611514"/>
                    <a:pt x="61703" y="553401"/>
                    <a:pt x="116309" y="504527"/>
                  </a:cubicBezTo>
                  <a:cubicBezTo>
                    <a:pt x="150535" y="473900"/>
                    <a:pt x="188769" y="447059"/>
                    <a:pt x="225743" y="421105"/>
                  </a:cubicBezTo>
                  <a:lnTo>
                    <a:pt x="226509" y="420568"/>
                  </a:lnTo>
                  <a:cubicBezTo>
                    <a:pt x="229428" y="418521"/>
                    <a:pt x="232362" y="416482"/>
                    <a:pt x="235296" y="414442"/>
                  </a:cubicBezTo>
                  <a:cubicBezTo>
                    <a:pt x="245937" y="407050"/>
                    <a:pt x="256942" y="399415"/>
                    <a:pt x="267068" y="391250"/>
                  </a:cubicBezTo>
                  <a:cubicBezTo>
                    <a:pt x="270109" y="388796"/>
                    <a:pt x="273623" y="385869"/>
                    <a:pt x="276700" y="382678"/>
                  </a:cubicBezTo>
                  <a:cubicBezTo>
                    <a:pt x="277015" y="382248"/>
                    <a:pt x="277523" y="381533"/>
                    <a:pt x="277873" y="381010"/>
                  </a:cubicBezTo>
                  <a:cubicBezTo>
                    <a:pt x="278510" y="379429"/>
                    <a:pt x="279662" y="378077"/>
                    <a:pt x="281151" y="377196"/>
                  </a:cubicBezTo>
                  <a:cubicBezTo>
                    <a:pt x="289294" y="292772"/>
                    <a:pt x="326025" y="215954"/>
                    <a:pt x="389769" y="151509"/>
                  </a:cubicBezTo>
                  <a:cubicBezTo>
                    <a:pt x="498910" y="41166"/>
                    <a:pt x="675258" y="-16653"/>
                    <a:pt x="839047" y="4213"/>
                  </a:cubicBezTo>
                  <a:cubicBezTo>
                    <a:pt x="988719" y="23284"/>
                    <a:pt x="1090124" y="73525"/>
                    <a:pt x="1200703" y="183381"/>
                  </a:cubicBezTo>
                  <a:cubicBezTo>
                    <a:pt x="1213447" y="164561"/>
                    <a:pt x="1225984" y="150850"/>
                    <a:pt x="1241706" y="138392"/>
                  </a:cubicBezTo>
                  <a:lnTo>
                    <a:pt x="1246743" y="134385"/>
                  </a:lnTo>
                  <a:cubicBezTo>
                    <a:pt x="1269241" y="116460"/>
                    <a:pt x="1300061" y="91908"/>
                    <a:pt x="1327239" y="84788"/>
                  </a:cubicBezTo>
                  <a:cubicBezTo>
                    <a:pt x="1330295" y="83986"/>
                    <a:pt x="1333358" y="84652"/>
                    <a:pt x="1335640" y="86620"/>
                  </a:cubicBezTo>
                  <a:cubicBezTo>
                    <a:pt x="1339776" y="90176"/>
                    <a:pt x="1339182" y="95643"/>
                    <a:pt x="1338710" y="100030"/>
                  </a:cubicBezTo>
                  <a:cubicBezTo>
                    <a:pt x="1338596" y="101082"/>
                    <a:pt x="1338424" y="102663"/>
                    <a:pt x="1338460" y="103207"/>
                  </a:cubicBezTo>
                  <a:cubicBezTo>
                    <a:pt x="1339519" y="113103"/>
                    <a:pt x="1340442" y="123179"/>
                    <a:pt x="1341343" y="132925"/>
                  </a:cubicBezTo>
                  <a:lnTo>
                    <a:pt x="1342030" y="140310"/>
                  </a:lnTo>
                  <a:cubicBezTo>
                    <a:pt x="1347376" y="197743"/>
                    <a:pt x="1342131" y="241393"/>
                    <a:pt x="1325508" y="277673"/>
                  </a:cubicBezTo>
                  <a:cubicBezTo>
                    <a:pt x="1325386" y="277945"/>
                    <a:pt x="1325250" y="278196"/>
                    <a:pt x="1325107" y="278439"/>
                  </a:cubicBezTo>
                  <a:cubicBezTo>
                    <a:pt x="1325243" y="278940"/>
                    <a:pt x="1325329" y="279455"/>
                    <a:pt x="1325357" y="279992"/>
                  </a:cubicBezTo>
                  <a:cubicBezTo>
                    <a:pt x="1326839" y="304314"/>
                    <a:pt x="1333873" y="326698"/>
                    <a:pt x="1341315" y="350391"/>
                  </a:cubicBezTo>
                  <a:cubicBezTo>
                    <a:pt x="1348020" y="371715"/>
                    <a:pt x="1354839" y="393526"/>
                    <a:pt x="1357258" y="416854"/>
                  </a:cubicBezTo>
                  <a:cubicBezTo>
                    <a:pt x="1392193" y="407279"/>
                    <a:pt x="1425768" y="401662"/>
                    <a:pt x="1457554" y="400159"/>
                  </a:cubicBezTo>
                  <a:cubicBezTo>
                    <a:pt x="1461833" y="399916"/>
                    <a:pt x="1465497" y="403272"/>
                    <a:pt x="1465697" y="407566"/>
                  </a:cubicBezTo>
                  <a:close/>
                  <a:moveTo>
                    <a:pt x="1220002" y="498795"/>
                  </a:moveTo>
                  <a:cubicBezTo>
                    <a:pt x="1216267" y="496649"/>
                    <a:pt x="1211515" y="497951"/>
                    <a:pt x="1209376" y="501679"/>
                  </a:cubicBezTo>
                  <a:cubicBezTo>
                    <a:pt x="1206628" y="506474"/>
                    <a:pt x="1199522" y="509565"/>
                    <a:pt x="1197132" y="508499"/>
                  </a:cubicBezTo>
                  <a:cubicBezTo>
                    <a:pt x="1195486" y="507139"/>
                    <a:pt x="1191644" y="501930"/>
                    <a:pt x="1190928" y="500255"/>
                  </a:cubicBezTo>
                  <a:cubicBezTo>
                    <a:pt x="1189425" y="496248"/>
                    <a:pt x="1185067" y="494523"/>
                    <a:pt x="1180946" y="495690"/>
                  </a:cubicBezTo>
                  <a:cubicBezTo>
                    <a:pt x="1171908" y="498244"/>
                    <a:pt x="1170534" y="496520"/>
                    <a:pt x="1165260" y="509679"/>
                  </a:cubicBezTo>
                  <a:cubicBezTo>
                    <a:pt x="1162784" y="514424"/>
                    <a:pt x="1157940" y="517658"/>
                    <a:pt x="1150011" y="519848"/>
                  </a:cubicBezTo>
                  <a:cubicBezTo>
                    <a:pt x="1145868" y="521000"/>
                    <a:pt x="1143435" y="525286"/>
                    <a:pt x="1144580" y="529429"/>
                  </a:cubicBezTo>
                  <a:cubicBezTo>
                    <a:pt x="1145539" y="532879"/>
                    <a:pt x="1148666" y="535140"/>
                    <a:pt x="1152079" y="535140"/>
                  </a:cubicBezTo>
                  <a:cubicBezTo>
                    <a:pt x="1152766" y="535140"/>
                    <a:pt x="1153467" y="535047"/>
                    <a:pt x="1154161" y="534861"/>
                  </a:cubicBezTo>
                  <a:cubicBezTo>
                    <a:pt x="1166369" y="531476"/>
                    <a:pt x="1174513" y="525601"/>
                    <a:pt x="1179064" y="516885"/>
                  </a:cubicBezTo>
                  <a:cubicBezTo>
                    <a:pt x="1179264" y="516506"/>
                    <a:pt x="1179565" y="515934"/>
                    <a:pt x="1180645" y="513071"/>
                  </a:cubicBezTo>
                  <a:cubicBezTo>
                    <a:pt x="1183286" y="516735"/>
                    <a:pt x="1186592" y="520406"/>
                    <a:pt x="1189246" y="521930"/>
                  </a:cubicBezTo>
                  <a:cubicBezTo>
                    <a:pt x="1200460" y="528363"/>
                    <a:pt x="1216539" y="520492"/>
                    <a:pt x="1222886" y="509422"/>
                  </a:cubicBezTo>
                  <a:cubicBezTo>
                    <a:pt x="1225026" y="505694"/>
                    <a:pt x="1223737" y="500935"/>
                    <a:pt x="1220002" y="498795"/>
                  </a:cubicBezTo>
                  <a:close/>
                  <a:moveTo>
                    <a:pt x="1069415" y="550282"/>
                  </a:moveTo>
                  <a:cubicBezTo>
                    <a:pt x="1068628" y="550632"/>
                    <a:pt x="1067934" y="551090"/>
                    <a:pt x="1067333" y="551641"/>
                  </a:cubicBezTo>
                  <a:cubicBezTo>
                    <a:pt x="1066767" y="551963"/>
                    <a:pt x="1066102" y="552335"/>
                    <a:pt x="1065415" y="552729"/>
                  </a:cubicBezTo>
                  <a:cubicBezTo>
                    <a:pt x="1063533" y="553795"/>
                    <a:pt x="1061586" y="554897"/>
                    <a:pt x="1060399" y="555641"/>
                  </a:cubicBezTo>
                  <a:cubicBezTo>
                    <a:pt x="1056363" y="558167"/>
                    <a:pt x="1052341" y="560808"/>
                    <a:pt x="1048448" y="563355"/>
                  </a:cubicBezTo>
                  <a:lnTo>
                    <a:pt x="1045078" y="565559"/>
                  </a:lnTo>
                  <a:cubicBezTo>
                    <a:pt x="1028011" y="576694"/>
                    <a:pt x="1013406" y="586791"/>
                    <a:pt x="1000418" y="596437"/>
                  </a:cubicBezTo>
                  <a:cubicBezTo>
                    <a:pt x="996969" y="598998"/>
                    <a:pt x="996247" y="603872"/>
                    <a:pt x="998808" y="607328"/>
                  </a:cubicBezTo>
                  <a:cubicBezTo>
                    <a:pt x="1000333" y="609381"/>
                    <a:pt x="1002687" y="610469"/>
                    <a:pt x="1005063" y="610469"/>
                  </a:cubicBezTo>
                  <a:cubicBezTo>
                    <a:pt x="1006680" y="610469"/>
                    <a:pt x="1008304" y="609968"/>
                    <a:pt x="1009700" y="608938"/>
                  </a:cubicBezTo>
                  <a:cubicBezTo>
                    <a:pt x="1022437" y="599485"/>
                    <a:pt x="1036791" y="589560"/>
                    <a:pt x="1053586" y="578597"/>
                  </a:cubicBezTo>
                  <a:lnTo>
                    <a:pt x="1056985" y="576379"/>
                  </a:lnTo>
                  <a:cubicBezTo>
                    <a:pt x="1060806" y="573874"/>
                    <a:pt x="1064756" y="571284"/>
                    <a:pt x="1068656" y="568844"/>
                  </a:cubicBezTo>
                  <a:cubicBezTo>
                    <a:pt x="1069644" y="568228"/>
                    <a:pt x="1071447" y="567212"/>
                    <a:pt x="1073100" y="566268"/>
                  </a:cubicBezTo>
                  <a:cubicBezTo>
                    <a:pt x="1077487" y="563777"/>
                    <a:pt x="1083483" y="560371"/>
                    <a:pt x="1080113" y="553681"/>
                  </a:cubicBezTo>
                  <a:cubicBezTo>
                    <a:pt x="1078954" y="551376"/>
                    <a:pt x="1075225" y="547705"/>
                    <a:pt x="1069415" y="550282"/>
                  </a:cubicBezTo>
                  <a:close/>
                  <a:moveTo>
                    <a:pt x="1267424" y="410879"/>
                  </a:moveTo>
                  <a:cubicBezTo>
                    <a:pt x="1269556" y="407144"/>
                    <a:pt x="1268254" y="402385"/>
                    <a:pt x="1264526" y="400252"/>
                  </a:cubicBezTo>
                  <a:cubicBezTo>
                    <a:pt x="1260790" y="398120"/>
                    <a:pt x="1256032" y="399415"/>
                    <a:pt x="1253899" y="403151"/>
                  </a:cubicBezTo>
                  <a:cubicBezTo>
                    <a:pt x="1249642" y="410600"/>
                    <a:pt x="1242858" y="414815"/>
                    <a:pt x="1231931" y="416775"/>
                  </a:cubicBezTo>
                  <a:cubicBezTo>
                    <a:pt x="1229219" y="416432"/>
                    <a:pt x="1220632" y="413527"/>
                    <a:pt x="1217855" y="412425"/>
                  </a:cubicBezTo>
                  <a:cubicBezTo>
                    <a:pt x="1217455" y="412231"/>
                    <a:pt x="1217032" y="412074"/>
                    <a:pt x="1216589" y="411952"/>
                  </a:cubicBezTo>
                  <a:cubicBezTo>
                    <a:pt x="1213505" y="411086"/>
                    <a:pt x="1210191" y="412196"/>
                    <a:pt x="1208259" y="414736"/>
                  </a:cubicBezTo>
                  <a:cubicBezTo>
                    <a:pt x="1206327" y="417276"/>
                    <a:pt x="1206148" y="420747"/>
                    <a:pt x="1207801" y="423480"/>
                  </a:cubicBezTo>
                  <a:cubicBezTo>
                    <a:pt x="1210692" y="428246"/>
                    <a:pt x="1227473" y="432289"/>
                    <a:pt x="1232968" y="432289"/>
                  </a:cubicBezTo>
                  <a:cubicBezTo>
                    <a:pt x="1233376" y="432289"/>
                    <a:pt x="1233727" y="432268"/>
                    <a:pt x="1233999" y="432218"/>
                  </a:cubicBezTo>
                  <a:cubicBezTo>
                    <a:pt x="1249820" y="429527"/>
                    <a:pt x="1260755" y="422543"/>
                    <a:pt x="1267424" y="410879"/>
                  </a:cubicBezTo>
                  <a:close/>
                  <a:moveTo>
                    <a:pt x="1126218" y="435960"/>
                  </a:moveTo>
                  <a:cubicBezTo>
                    <a:pt x="1129173" y="439080"/>
                    <a:pt x="1129052" y="444003"/>
                    <a:pt x="1125939" y="446966"/>
                  </a:cubicBezTo>
                  <a:cubicBezTo>
                    <a:pt x="1117702" y="454794"/>
                    <a:pt x="1105144" y="457535"/>
                    <a:pt x="1094367" y="457535"/>
                  </a:cubicBezTo>
                  <a:cubicBezTo>
                    <a:pt x="1092185" y="457535"/>
                    <a:pt x="1090081" y="457420"/>
                    <a:pt x="1088099" y="457213"/>
                  </a:cubicBezTo>
                  <a:cubicBezTo>
                    <a:pt x="1076063" y="455975"/>
                    <a:pt x="1066424" y="451309"/>
                    <a:pt x="1061644" y="444418"/>
                  </a:cubicBezTo>
                  <a:cubicBezTo>
                    <a:pt x="1059196" y="440876"/>
                    <a:pt x="1060077" y="436032"/>
                    <a:pt x="1063612" y="433584"/>
                  </a:cubicBezTo>
                  <a:cubicBezTo>
                    <a:pt x="1067147" y="431130"/>
                    <a:pt x="1071991" y="432010"/>
                    <a:pt x="1074445" y="435552"/>
                  </a:cubicBezTo>
                  <a:cubicBezTo>
                    <a:pt x="1076535" y="438565"/>
                    <a:pt x="1082517" y="440991"/>
                    <a:pt x="1089695" y="441728"/>
                  </a:cubicBezTo>
                  <a:cubicBezTo>
                    <a:pt x="1099856" y="442765"/>
                    <a:pt x="1110361" y="440289"/>
                    <a:pt x="1115205" y="435681"/>
                  </a:cubicBezTo>
                  <a:cubicBezTo>
                    <a:pt x="1118325" y="432718"/>
                    <a:pt x="1123255" y="432847"/>
                    <a:pt x="1126218" y="435960"/>
                  </a:cubicBezTo>
                </a:path>
              </a:pathLst>
            </a:custGeom>
            <a:solidFill>
              <a:srgbClr val="000000"/>
            </a:solidFill>
            <a:ln w="12700" cap="flat">
              <a:solidFill>
                <a:schemeClr val="tx1"/>
              </a:solidFill>
              <a:prstDash val="solid"/>
              <a:miter/>
            </a:ln>
          </p:spPr>
          <p:txBody>
            <a:bodyPr rtlCol="0" anchor="ctr"/>
            <a:lstStyle/>
            <a:p>
              <a:endParaRPr lang="en-GB" sz="1050"/>
            </a:p>
          </p:txBody>
        </p:sp>
        <p:sp>
          <p:nvSpPr>
            <p:cNvPr id="21" name="Freeform: Shape 20">
              <a:extLst>
                <a:ext uri="{FF2B5EF4-FFF2-40B4-BE49-F238E27FC236}">
                  <a16:creationId xmlns:a16="http://schemas.microsoft.com/office/drawing/2014/main" id="{E412D889-E02F-B17D-FC80-970B830D1931}"/>
                </a:ext>
              </a:extLst>
            </p:cNvPr>
            <p:cNvSpPr/>
            <p:nvPr/>
          </p:nvSpPr>
          <p:spPr>
            <a:xfrm>
              <a:off x="11305440" y="1081532"/>
              <a:ext cx="32169" cy="20915"/>
            </a:xfrm>
            <a:custGeom>
              <a:avLst/>
              <a:gdLst>
                <a:gd name="connsiteX0" fmla="*/ 155 w 32169"/>
                <a:gd name="connsiteY0" fmla="*/ 5256 h 20915"/>
                <a:gd name="connsiteX1" fmla="*/ 31183 w 32169"/>
                <a:gd name="connsiteY1" fmla="*/ 555 h 20915"/>
                <a:gd name="connsiteX2" fmla="*/ 24213 w 32169"/>
                <a:gd name="connsiteY2" fmla="*/ 16934 h 20915"/>
                <a:gd name="connsiteX3" fmla="*/ 155 w 32169"/>
                <a:gd name="connsiteY3" fmla="*/ 5256 h 20915"/>
              </a:gdLst>
              <a:ahLst/>
              <a:cxnLst>
                <a:cxn ang="0">
                  <a:pos x="connsiteX0" y="connsiteY0"/>
                </a:cxn>
                <a:cxn ang="0">
                  <a:pos x="connsiteX1" y="connsiteY1"/>
                </a:cxn>
                <a:cxn ang="0">
                  <a:pos x="connsiteX2" y="connsiteY2"/>
                </a:cxn>
                <a:cxn ang="0">
                  <a:pos x="connsiteX3" y="connsiteY3"/>
                </a:cxn>
              </a:cxnLst>
              <a:rect l="l" t="t" r="r" b="b"/>
              <a:pathLst>
                <a:path w="32169" h="20915">
                  <a:moveTo>
                    <a:pt x="155" y="5256"/>
                  </a:moveTo>
                  <a:cubicBezTo>
                    <a:pt x="1035" y="2200"/>
                    <a:pt x="27175" y="-1399"/>
                    <a:pt x="31183" y="555"/>
                  </a:cubicBezTo>
                  <a:cubicBezTo>
                    <a:pt x="35190" y="2501"/>
                    <a:pt x="25801" y="14723"/>
                    <a:pt x="24213" y="16934"/>
                  </a:cubicBezTo>
                  <a:cubicBezTo>
                    <a:pt x="15976" y="28384"/>
                    <a:pt x="-1842" y="12190"/>
                    <a:pt x="155" y="5256"/>
                  </a:cubicBezTo>
                </a:path>
              </a:pathLst>
            </a:custGeom>
            <a:solidFill>
              <a:srgbClr val="000000"/>
            </a:solidFill>
            <a:ln w="12700" cap="flat">
              <a:solidFill>
                <a:schemeClr val="tx1"/>
              </a:solidFill>
              <a:prstDash val="solid"/>
              <a:miter/>
            </a:ln>
          </p:spPr>
          <p:txBody>
            <a:bodyPr rtlCol="0" anchor="ctr"/>
            <a:lstStyle/>
            <a:p>
              <a:endParaRPr lang="en-GB" sz="1050"/>
            </a:p>
          </p:txBody>
        </p:sp>
      </p:grpSp>
      <p:pic>
        <p:nvPicPr>
          <p:cNvPr id="73" name="Picture 23">
            <a:extLst>
              <a:ext uri="{FF2B5EF4-FFF2-40B4-BE49-F238E27FC236}">
                <a16:creationId xmlns:a16="http://schemas.microsoft.com/office/drawing/2014/main" id="{EEB778E3-F20E-1529-4224-8DA6F5A46A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735799" y="-2730496"/>
            <a:ext cx="1119070" cy="1204478"/>
          </a:xfrm>
          <a:prstGeom prst="rect">
            <a:avLst/>
          </a:prstGeom>
        </p:spPr>
      </p:pic>
      <p:grpSp>
        <p:nvGrpSpPr>
          <p:cNvPr id="94" name="Group 93">
            <a:extLst>
              <a:ext uri="{FF2B5EF4-FFF2-40B4-BE49-F238E27FC236}">
                <a16:creationId xmlns:a16="http://schemas.microsoft.com/office/drawing/2014/main" id="{C97C62DA-024F-9DA4-5AA8-7F1FF2C4A7D4}"/>
              </a:ext>
            </a:extLst>
          </p:cNvPr>
          <p:cNvGrpSpPr/>
          <p:nvPr/>
        </p:nvGrpSpPr>
        <p:grpSpPr>
          <a:xfrm>
            <a:off x="2384131" y="-2344703"/>
            <a:ext cx="3334602" cy="1477328"/>
            <a:chOff x="3334540" y="-6856349"/>
            <a:chExt cx="4446136" cy="1969771"/>
          </a:xfrm>
        </p:grpSpPr>
        <p:sp>
          <p:nvSpPr>
            <p:cNvPr id="72" name="TextBox 71">
              <a:extLst>
                <a:ext uri="{FF2B5EF4-FFF2-40B4-BE49-F238E27FC236}">
                  <a16:creationId xmlns:a16="http://schemas.microsoft.com/office/drawing/2014/main" id="{B57D799F-6900-037C-325D-DB792A28C01D}"/>
                </a:ext>
              </a:extLst>
            </p:cNvPr>
            <p:cNvSpPr txBox="1"/>
            <p:nvPr/>
          </p:nvSpPr>
          <p:spPr>
            <a:xfrm>
              <a:off x="3334540" y="-6856349"/>
              <a:ext cx="4446136" cy="1969771"/>
            </a:xfrm>
            <a:prstGeom prst="rect">
              <a:avLst/>
            </a:prstGeom>
            <a:noFill/>
          </p:spPr>
          <p:txBody>
            <a:bodyPr wrap="square" rtlCol="0">
              <a:spAutoFit/>
            </a:bodyPr>
            <a:lstStyle/>
            <a:p>
              <a:r>
                <a:rPr lang="en-US" sz="4500" spc="450" dirty="0" err="1">
                  <a:latin typeface="iCiel Be Cool" panose="02000000000000000000" pitchFamily="50" charset="0"/>
                </a:rPr>
                <a:t>KẾT</a:t>
              </a:r>
              <a:r>
                <a:rPr lang="en-US" sz="4500" spc="450" dirty="0">
                  <a:latin typeface="iCiel Be Cool" panose="02000000000000000000" pitchFamily="50" charset="0"/>
                </a:rPr>
                <a:t> </a:t>
              </a:r>
              <a:r>
                <a:rPr lang="en-US" sz="4500" spc="450" dirty="0" err="1">
                  <a:latin typeface="iCiel Be Cool" panose="02000000000000000000" pitchFamily="50" charset="0"/>
                </a:rPr>
                <a:t>LUẬN</a:t>
              </a:r>
              <a:endParaRPr lang="en-GB" sz="4500" spc="450" dirty="0">
                <a:latin typeface="iCiel Be Cool" panose="02000000000000000000" pitchFamily="50" charset="0"/>
              </a:endParaRPr>
            </a:p>
          </p:txBody>
        </p:sp>
        <p:pic>
          <p:nvPicPr>
            <p:cNvPr id="74" name="Picture 26">
              <a:extLst>
                <a:ext uri="{FF2B5EF4-FFF2-40B4-BE49-F238E27FC236}">
                  <a16:creationId xmlns:a16="http://schemas.microsoft.com/office/drawing/2014/main" id="{8283A35F-FC08-B4BB-1688-2BBA669447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34540" y="-6179115"/>
              <a:ext cx="4214791" cy="1015662"/>
            </a:xfrm>
            <a:prstGeom prst="rect">
              <a:avLst/>
            </a:prstGeom>
          </p:spPr>
        </p:pic>
      </p:grpSp>
      <p:pic>
        <p:nvPicPr>
          <p:cNvPr id="75" name="Picture 11">
            <a:extLst>
              <a:ext uri="{FF2B5EF4-FFF2-40B4-BE49-F238E27FC236}">
                <a16:creationId xmlns:a16="http://schemas.microsoft.com/office/drawing/2014/main" id="{381C1892-14F4-5ACA-F8F9-9D90FB22449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75213" y="-2730496"/>
            <a:ext cx="931950" cy="1020628"/>
          </a:xfrm>
          <a:prstGeom prst="rect">
            <a:avLst/>
          </a:prstGeom>
        </p:spPr>
      </p:pic>
      <p:pic>
        <p:nvPicPr>
          <p:cNvPr id="76" name="Picture 20">
            <a:extLst>
              <a:ext uri="{FF2B5EF4-FFF2-40B4-BE49-F238E27FC236}">
                <a16:creationId xmlns:a16="http://schemas.microsoft.com/office/drawing/2014/main" id="{1ADE0E35-DC62-9710-D284-9558604D479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589976" y="1069961"/>
            <a:ext cx="514037" cy="508999"/>
          </a:xfrm>
          <a:prstGeom prst="rect">
            <a:avLst/>
          </a:prstGeom>
        </p:spPr>
      </p:pic>
      <p:pic>
        <p:nvPicPr>
          <p:cNvPr id="77" name="Picture 20">
            <a:extLst>
              <a:ext uri="{FF2B5EF4-FFF2-40B4-BE49-F238E27FC236}">
                <a16:creationId xmlns:a16="http://schemas.microsoft.com/office/drawing/2014/main" id="{D5944802-BF8F-99E8-73DD-9E0175DC7AE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20406945">
            <a:off x="-1048050" y="6168409"/>
            <a:ext cx="836879" cy="487502"/>
          </a:xfrm>
          <a:prstGeom prst="rect">
            <a:avLst/>
          </a:prstGeom>
        </p:spPr>
      </p:pic>
      <p:pic>
        <p:nvPicPr>
          <p:cNvPr id="78" name="Picture 4">
            <a:extLst>
              <a:ext uri="{FF2B5EF4-FFF2-40B4-BE49-F238E27FC236}">
                <a16:creationId xmlns:a16="http://schemas.microsoft.com/office/drawing/2014/main" id="{2532A742-2773-DA77-0DBA-46104D129A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0735315" y="-1284010"/>
            <a:ext cx="701335" cy="734381"/>
          </a:xfrm>
          <a:prstGeom prst="rect">
            <a:avLst/>
          </a:prstGeom>
        </p:spPr>
      </p:pic>
      <p:pic>
        <p:nvPicPr>
          <p:cNvPr id="79" name="Picture 18">
            <a:extLst>
              <a:ext uri="{FF2B5EF4-FFF2-40B4-BE49-F238E27FC236}">
                <a16:creationId xmlns:a16="http://schemas.microsoft.com/office/drawing/2014/main" id="{C45187F2-4416-3041-7C02-1FE425E8509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210613" y="3410794"/>
            <a:ext cx="435608" cy="442037"/>
          </a:xfrm>
          <a:prstGeom prst="rect">
            <a:avLst/>
          </a:prstGeom>
        </p:spPr>
      </p:pic>
      <p:pic>
        <p:nvPicPr>
          <p:cNvPr id="80" name="!! 6">
            <a:extLst>
              <a:ext uri="{FF2B5EF4-FFF2-40B4-BE49-F238E27FC236}">
                <a16:creationId xmlns:a16="http://schemas.microsoft.com/office/drawing/2014/main" id="{3807D2C5-F354-BA36-AEC3-826D365528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723308" y="-683934"/>
            <a:ext cx="525614" cy="369244"/>
          </a:xfrm>
          <a:prstGeom prst="rect">
            <a:avLst/>
          </a:prstGeom>
        </p:spPr>
      </p:pic>
      <p:cxnSp>
        <p:nvCxnSpPr>
          <p:cNvPr id="81" name="Straight Arrow Connector 80">
            <a:extLst>
              <a:ext uri="{FF2B5EF4-FFF2-40B4-BE49-F238E27FC236}">
                <a16:creationId xmlns:a16="http://schemas.microsoft.com/office/drawing/2014/main" id="{6057C30F-FFBF-7878-DF31-7E70EE0A9BB6}"/>
              </a:ext>
            </a:extLst>
          </p:cNvPr>
          <p:cNvCxnSpPr/>
          <p:nvPr/>
        </p:nvCxnSpPr>
        <p:spPr>
          <a:xfrm>
            <a:off x="10695364" y="-556287"/>
            <a:ext cx="796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2" name="Picture 5">
            <a:extLst>
              <a:ext uri="{FF2B5EF4-FFF2-40B4-BE49-F238E27FC236}">
                <a16:creationId xmlns:a16="http://schemas.microsoft.com/office/drawing/2014/main" id="{F58D6408-4DEF-8264-7344-46BD6F930B49}"/>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144001" y="5448408"/>
            <a:ext cx="1419515" cy="2240028"/>
          </a:xfrm>
          <a:prstGeom prst="rect">
            <a:avLst/>
          </a:prstGeom>
        </p:spPr>
      </p:pic>
      <p:sp>
        <p:nvSpPr>
          <p:cNvPr id="96" name="TextBox 95">
            <a:extLst>
              <a:ext uri="{FF2B5EF4-FFF2-40B4-BE49-F238E27FC236}">
                <a16:creationId xmlns:a16="http://schemas.microsoft.com/office/drawing/2014/main" id="{3B19D3D4-E5F3-6412-6AEF-F8B2A9140D3D}"/>
              </a:ext>
            </a:extLst>
          </p:cNvPr>
          <p:cNvSpPr txBox="1"/>
          <p:nvPr/>
        </p:nvSpPr>
        <p:spPr>
          <a:xfrm>
            <a:off x="1208997" y="-6302989"/>
            <a:ext cx="6726006" cy="3105145"/>
          </a:xfrm>
          <a:prstGeom prst="rect">
            <a:avLst/>
          </a:prstGeom>
          <a:noFill/>
        </p:spPr>
        <p:txBody>
          <a:bodyPr wrap="square">
            <a:spAutoFit/>
          </a:bodyPr>
          <a:lstStyle/>
          <a:p>
            <a:pPr>
              <a:lnSpc>
                <a:spcPct val="150000"/>
              </a:lnSpc>
            </a:pPr>
            <a:r>
              <a:rPr lang="en-US" sz="1200" dirty="0">
                <a:latin typeface="iCiel Be Cool" panose="02000000000000000000" pitchFamily="50" charset="0"/>
              </a:rPr>
              <a:t> </a:t>
            </a:r>
            <a:r>
              <a:rPr lang="en-US" sz="1200" b="1" dirty="0" err="1">
                <a:latin typeface="iCiel Be Cool" panose="02000000000000000000" pitchFamily="50" charset="0"/>
              </a:rPr>
              <a:t>Kết</a:t>
            </a:r>
            <a:r>
              <a:rPr lang="en-US" sz="1200" b="1" dirty="0">
                <a:latin typeface="iCiel Be Cool" panose="02000000000000000000" pitchFamily="50" charset="0"/>
              </a:rPr>
              <a:t> </a:t>
            </a:r>
            <a:r>
              <a:rPr lang="en-US" sz="1200" b="1" dirty="0" err="1">
                <a:latin typeface="iCiel Be Cool" panose="02000000000000000000" pitchFamily="50" charset="0"/>
              </a:rPr>
              <a:t>quả</a:t>
            </a:r>
            <a:r>
              <a:rPr lang="en-US" sz="1200" b="1" dirty="0">
                <a:latin typeface="iCiel Be Cool" panose="02000000000000000000" pitchFamily="50" charset="0"/>
              </a:rPr>
              <a:t> </a:t>
            </a:r>
            <a:r>
              <a:rPr lang="en-US" sz="1200" b="1" dirty="0" err="1">
                <a:latin typeface="iCiel Be Cool" panose="02000000000000000000" pitchFamily="50" charset="0"/>
              </a:rPr>
              <a:t>thu</a:t>
            </a:r>
            <a:r>
              <a:rPr lang="en-US" sz="1200" b="1" dirty="0">
                <a:latin typeface="iCiel Be Cool" panose="02000000000000000000" pitchFamily="50" charset="0"/>
              </a:rPr>
              <a:t> </a:t>
            </a:r>
            <a:r>
              <a:rPr lang="en-US" sz="1200" b="1" dirty="0" err="1">
                <a:latin typeface="iCiel Be Cool" panose="02000000000000000000" pitchFamily="50" charset="0"/>
              </a:rPr>
              <a:t>được</a:t>
            </a:r>
            <a:endParaRPr lang="en-US" sz="1200" b="1" dirty="0">
              <a:latin typeface="iCiel Be Cool" panose="02000000000000000000" pitchFamily="50" charset="0"/>
            </a:endParaRPr>
          </a:p>
          <a:p>
            <a:pPr marL="214313" indent="-214313">
              <a:lnSpc>
                <a:spcPct val="150000"/>
              </a:lnSpc>
              <a:buFont typeface="Arial" panose="020B0604020202020204" pitchFamily="34" charset="0"/>
              <a:buChar char="•"/>
            </a:pPr>
            <a:r>
              <a:rPr lang="en-US" sz="1200" dirty="0" err="1">
                <a:latin typeface="iCiel Be Cool" panose="02000000000000000000" pitchFamily="50" charset="0"/>
              </a:rPr>
              <a:t>Tìm</a:t>
            </a:r>
            <a:r>
              <a:rPr lang="en-US" sz="1200" dirty="0">
                <a:latin typeface="iCiel Be Cool" panose="02000000000000000000" pitchFamily="50" charset="0"/>
              </a:rPr>
              <a:t> </a:t>
            </a:r>
            <a:r>
              <a:rPr lang="en-US" sz="1200" dirty="0" err="1">
                <a:latin typeface="iCiel Be Cool" panose="02000000000000000000" pitchFamily="50" charset="0"/>
              </a:rPr>
              <a:t>hiểu</a:t>
            </a:r>
            <a:r>
              <a:rPr lang="en-US" sz="1200" dirty="0">
                <a:latin typeface="iCiel Be Cool" panose="02000000000000000000" pitchFamily="50" charset="0"/>
              </a:rPr>
              <a:t>, </a:t>
            </a:r>
            <a:r>
              <a:rPr lang="en-US" sz="1200" dirty="0" err="1">
                <a:latin typeface="iCiel Be Cool" panose="02000000000000000000" pitchFamily="50" charset="0"/>
              </a:rPr>
              <a:t>nắm</a:t>
            </a:r>
            <a:r>
              <a:rPr lang="en-US" sz="1200" dirty="0">
                <a:latin typeface="iCiel Be Cool" panose="02000000000000000000" pitchFamily="50" charset="0"/>
              </a:rPr>
              <a:t> </a:t>
            </a:r>
            <a:r>
              <a:rPr lang="en-US" sz="1200" dirty="0" err="1">
                <a:latin typeface="iCiel Be Cool" panose="02000000000000000000" pitchFamily="50" charset="0"/>
              </a:rPr>
              <a:t>bắt</a:t>
            </a:r>
            <a:r>
              <a:rPr lang="en-US" sz="1200" dirty="0">
                <a:latin typeface="iCiel Be Cool" panose="02000000000000000000" pitchFamily="50" charset="0"/>
              </a:rPr>
              <a:t> </a:t>
            </a:r>
            <a:r>
              <a:rPr lang="en-US" sz="1200" dirty="0" err="1">
                <a:latin typeface="iCiel Be Cool" panose="02000000000000000000" pitchFamily="50" charset="0"/>
              </a:rPr>
              <a:t>được</a:t>
            </a:r>
            <a:r>
              <a:rPr lang="en-US" sz="1200" dirty="0">
                <a:latin typeface="iCiel Be Cool" panose="02000000000000000000" pitchFamily="50" charset="0"/>
              </a:rPr>
              <a:t> </a:t>
            </a:r>
            <a:r>
              <a:rPr lang="en-US" sz="1200" dirty="0" err="1">
                <a:latin typeface="iCiel Be Cool" panose="02000000000000000000" pitchFamily="50" charset="0"/>
              </a:rPr>
              <a:t>thông</a:t>
            </a:r>
            <a:r>
              <a:rPr lang="en-US" sz="1200" dirty="0">
                <a:latin typeface="iCiel Be Cool" panose="02000000000000000000" pitchFamily="50" charset="0"/>
              </a:rPr>
              <a:t> tin </a:t>
            </a:r>
            <a:r>
              <a:rPr lang="en-US" sz="1200" dirty="0" err="1">
                <a:latin typeface="iCiel Be Cool" panose="02000000000000000000" pitchFamily="50" charset="0"/>
              </a:rPr>
              <a:t>về</a:t>
            </a:r>
            <a:r>
              <a:rPr lang="en-US" sz="1200" dirty="0">
                <a:latin typeface="iCiel Be Cool" panose="02000000000000000000" pitchFamily="50" charset="0"/>
              </a:rPr>
              <a:t> </a:t>
            </a:r>
            <a:r>
              <a:rPr lang="en-US" sz="1200" dirty="0" err="1">
                <a:latin typeface="iCiel Be Cool" panose="02000000000000000000" pitchFamily="50" charset="0"/>
              </a:rPr>
              <a:t>một</a:t>
            </a:r>
            <a:r>
              <a:rPr lang="en-US" sz="1200" dirty="0">
                <a:latin typeface="iCiel Be Cool" panose="02000000000000000000" pitchFamily="50" charset="0"/>
              </a:rPr>
              <a:t> </a:t>
            </a:r>
            <a:r>
              <a:rPr lang="en-US" sz="1200" dirty="0" err="1">
                <a:latin typeface="iCiel Be Cool" panose="02000000000000000000" pitchFamily="50" charset="0"/>
              </a:rPr>
              <a:t>mô</a:t>
            </a:r>
            <a:r>
              <a:rPr lang="en-US" sz="1200" dirty="0">
                <a:latin typeface="iCiel Be Cool" panose="02000000000000000000" pitchFamily="50" charset="0"/>
              </a:rPr>
              <a:t> </a:t>
            </a:r>
            <a:r>
              <a:rPr lang="en-US" sz="1200" dirty="0" err="1">
                <a:latin typeface="iCiel Be Cool" panose="02000000000000000000" pitchFamily="50" charset="0"/>
              </a:rPr>
              <a:t>hình</a:t>
            </a:r>
            <a:r>
              <a:rPr lang="en-US" sz="1200" dirty="0">
                <a:latin typeface="iCiel Be Cool" panose="02000000000000000000" pitchFamily="50" charset="0"/>
              </a:rPr>
              <a:t> </a:t>
            </a:r>
            <a:r>
              <a:rPr lang="en-US" sz="1200" dirty="0" err="1">
                <a:latin typeface="iCiel Be Cool" panose="02000000000000000000" pitchFamily="50" charset="0"/>
              </a:rPr>
              <a:t>phí</a:t>
            </a:r>
            <a:r>
              <a:rPr lang="en-US" sz="1200" dirty="0">
                <a:latin typeface="iCiel Be Cool" panose="02000000000000000000" pitchFamily="50" charset="0"/>
              </a:rPr>
              <a:t> </a:t>
            </a:r>
            <a:r>
              <a:rPr lang="en-US" sz="1200" dirty="0" err="1">
                <a:latin typeface="iCiel Be Cool" panose="02000000000000000000" pitchFamily="50" charset="0"/>
              </a:rPr>
              <a:t>dịch</a:t>
            </a:r>
            <a:r>
              <a:rPr lang="en-US" sz="1200" dirty="0">
                <a:latin typeface="iCiel Be Cool" panose="02000000000000000000" pitchFamily="50" charset="0"/>
              </a:rPr>
              <a:t> </a:t>
            </a:r>
            <a:r>
              <a:rPr lang="en-US" sz="1200" dirty="0" err="1">
                <a:latin typeface="iCiel Be Cool" panose="02000000000000000000" pitchFamily="50" charset="0"/>
              </a:rPr>
              <a:t>vụ</a:t>
            </a:r>
            <a:r>
              <a:rPr lang="en-US" sz="1200" dirty="0">
                <a:latin typeface="iCiel Be Cool" panose="02000000000000000000" pitchFamily="50" charset="0"/>
              </a:rPr>
              <a:t> </a:t>
            </a:r>
            <a:r>
              <a:rPr lang="en-US" sz="1200" dirty="0" err="1">
                <a:latin typeface="iCiel Be Cool" panose="02000000000000000000" pitchFamily="50" charset="0"/>
              </a:rPr>
              <a:t>trong</a:t>
            </a:r>
            <a:r>
              <a:rPr lang="en-US" sz="1200" dirty="0">
                <a:latin typeface="iCiel Be Cool" panose="02000000000000000000" pitchFamily="50" charset="0"/>
              </a:rPr>
              <a:t> </a:t>
            </a:r>
            <a:r>
              <a:rPr lang="en-US" sz="1200" dirty="0" err="1">
                <a:latin typeface="iCiel Be Cool" panose="02000000000000000000" pitchFamily="50" charset="0"/>
              </a:rPr>
              <a:t>Thương</a:t>
            </a:r>
            <a:r>
              <a:rPr lang="en-US" sz="1200" dirty="0">
                <a:latin typeface="iCiel Be Cool" panose="02000000000000000000" pitchFamily="50" charset="0"/>
              </a:rPr>
              <a:t> </a:t>
            </a:r>
            <a:r>
              <a:rPr lang="en-US" sz="1200" dirty="0" err="1">
                <a:latin typeface="iCiel Be Cool" panose="02000000000000000000" pitchFamily="50" charset="0"/>
              </a:rPr>
              <a:t>mại</a:t>
            </a:r>
            <a:r>
              <a:rPr lang="en-US" sz="1200" dirty="0">
                <a:latin typeface="iCiel Be Cool" panose="02000000000000000000" pitchFamily="50" charset="0"/>
              </a:rPr>
              <a:t> </a:t>
            </a:r>
            <a:r>
              <a:rPr lang="en-US" sz="1200" dirty="0" err="1">
                <a:latin typeface="iCiel Be Cool" panose="02000000000000000000" pitchFamily="50" charset="0"/>
              </a:rPr>
              <a:t>điện</a:t>
            </a:r>
            <a:r>
              <a:rPr lang="en-US" sz="1200" dirty="0">
                <a:latin typeface="iCiel Be Cool" panose="02000000000000000000" pitchFamily="50" charset="0"/>
              </a:rPr>
              <a:t> </a:t>
            </a:r>
            <a:r>
              <a:rPr lang="en-US" sz="1200" dirty="0" err="1">
                <a:latin typeface="iCiel Be Cool" panose="02000000000000000000" pitchFamily="50" charset="0"/>
              </a:rPr>
              <a:t>tử</a:t>
            </a:r>
            <a:r>
              <a:rPr lang="en-US" sz="1200" dirty="0">
                <a:latin typeface="iCiel Be Cool" panose="02000000000000000000" pitchFamily="50" charset="0"/>
              </a:rPr>
              <a:t>.</a:t>
            </a:r>
          </a:p>
          <a:p>
            <a:pPr marL="214313" indent="-214313">
              <a:lnSpc>
                <a:spcPct val="150000"/>
              </a:lnSpc>
              <a:buFont typeface="Arial" panose="020B0604020202020204" pitchFamily="34" charset="0"/>
              <a:buChar char="•"/>
            </a:pPr>
            <a:r>
              <a:rPr lang="en-US" sz="1200" dirty="0" err="1">
                <a:latin typeface="iCiel Be Cool" panose="02000000000000000000" pitchFamily="50" charset="0"/>
              </a:rPr>
              <a:t>Phân</a:t>
            </a:r>
            <a:r>
              <a:rPr lang="en-US" sz="1200" dirty="0">
                <a:latin typeface="iCiel Be Cool" panose="02000000000000000000" pitchFamily="50" charset="0"/>
              </a:rPr>
              <a:t> </a:t>
            </a:r>
            <a:r>
              <a:rPr lang="en-US" sz="1200" dirty="0" err="1">
                <a:latin typeface="iCiel Be Cool" panose="02000000000000000000" pitchFamily="50" charset="0"/>
              </a:rPr>
              <a:t>tích</a:t>
            </a:r>
            <a:r>
              <a:rPr lang="en-US" sz="1200" dirty="0">
                <a:latin typeface="iCiel Be Cool" panose="02000000000000000000" pitchFamily="50" charset="0"/>
              </a:rPr>
              <a:t> </a:t>
            </a:r>
            <a:r>
              <a:rPr lang="en-US" sz="1200" dirty="0" err="1">
                <a:latin typeface="iCiel Be Cool" panose="02000000000000000000" pitchFamily="50" charset="0"/>
              </a:rPr>
              <a:t>được</a:t>
            </a:r>
            <a:r>
              <a:rPr lang="en-US" sz="1200" dirty="0">
                <a:latin typeface="iCiel Be Cool" panose="02000000000000000000" pitchFamily="50" charset="0"/>
              </a:rPr>
              <a:t> </a:t>
            </a:r>
            <a:r>
              <a:rPr lang="en-US" sz="1200" dirty="0" err="1">
                <a:latin typeface="iCiel Be Cool" panose="02000000000000000000" pitchFamily="50" charset="0"/>
              </a:rPr>
              <a:t>một</a:t>
            </a:r>
            <a:r>
              <a:rPr lang="en-US" sz="1200" dirty="0">
                <a:latin typeface="iCiel Be Cool" panose="02000000000000000000" pitchFamily="50" charset="0"/>
              </a:rPr>
              <a:t> </a:t>
            </a:r>
            <a:r>
              <a:rPr lang="en-US" sz="1200" dirty="0" err="1">
                <a:latin typeface="iCiel Be Cool" panose="02000000000000000000" pitchFamily="50" charset="0"/>
              </a:rPr>
              <a:t>số</a:t>
            </a:r>
            <a:r>
              <a:rPr lang="en-US" sz="1200" dirty="0">
                <a:latin typeface="iCiel Be Cool" panose="02000000000000000000" pitchFamily="50" charset="0"/>
              </a:rPr>
              <a:t> </a:t>
            </a:r>
            <a:r>
              <a:rPr lang="en-US" sz="1200" dirty="0" err="1">
                <a:latin typeface="iCiel Be Cool" panose="02000000000000000000" pitchFamily="50" charset="0"/>
              </a:rPr>
              <a:t>cách</a:t>
            </a:r>
            <a:r>
              <a:rPr lang="en-US" sz="1200" dirty="0">
                <a:latin typeface="iCiel Be Cool" panose="02000000000000000000" pitchFamily="50" charset="0"/>
              </a:rPr>
              <a:t> </a:t>
            </a:r>
            <a:r>
              <a:rPr lang="en-US" sz="1200" dirty="0" err="1">
                <a:latin typeface="iCiel Be Cool" panose="02000000000000000000" pitchFamily="50" charset="0"/>
              </a:rPr>
              <a:t>thức</a:t>
            </a:r>
            <a:r>
              <a:rPr lang="en-US" sz="1200" dirty="0">
                <a:latin typeface="iCiel Be Cool" panose="02000000000000000000" pitchFamily="50" charset="0"/>
              </a:rPr>
              <a:t> </a:t>
            </a:r>
            <a:r>
              <a:rPr lang="en-US" sz="1200" dirty="0" err="1">
                <a:latin typeface="iCiel Be Cool" panose="02000000000000000000" pitchFamily="50" charset="0"/>
              </a:rPr>
              <a:t>triển</a:t>
            </a:r>
            <a:r>
              <a:rPr lang="en-US" sz="1200" dirty="0">
                <a:latin typeface="iCiel Be Cool" panose="02000000000000000000" pitchFamily="50" charset="0"/>
              </a:rPr>
              <a:t> </a:t>
            </a:r>
            <a:r>
              <a:rPr lang="en-US" sz="1200" dirty="0" err="1">
                <a:latin typeface="iCiel Be Cool" panose="02000000000000000000" pitchFamily="50" charset="0"/>
              </a:rPr>
              <a:t>khai</a:t>
            </a:r>
            <a:r>
              <a:rPr lang="en-US" sz="1200" dirty="0">
                <a:latin typeface="iCiel Be Cool" panose="02000000000000000000" pitchFamily="50" charset="0"/>
              </a:rPr>
              <a:t> </a:t>
            </a:r>
            <a:r>
              <a:rPr lang="en-US" sz="1200" dirty="0" err="1">
                <a:latin typeface="iCiel Be Cool" panose="02000000000000000000" pitchFamily="50" charset="0"/>
              </a:rPr>
              <a:t>của</a:t>
            </a:r>
            <a:r>
              <a:rPr lang="en-US" sz="1200" dirty="0">
                <a:latin typeface="iCiel Be Cool" panose="02000000000000000000" pitchFamily="50" charset="0"/>
              </a:rPr>
              <a:t> </a:t>
            </a:r>
            <a:r>
              <a:rPr lang="en-US" sz="1200" dirty="0" err="1">
                <a:latin typeface="iCiel Be Cool" panose="02000000000000000000" pitchFamily="50" charset="0"/>
              </a:rPr>
              <a:t>mô</a:t>
            </a:r>
            <a:r>
              <a:rPr lang="en-US" sz="1200" dirty="0">
                <a:latin typeface="iCiel Be Cool" panose="02000000000000000000" pitchFamily="50" charset="0"/>
              </a:rPr>
              <a:t> </a:t>
            </a:r>
            <a:r>
              <a:rPr lang="en-US" sz="1200" dirty="0" err="1">
                <a:latin typeface="iCiel Be Cool" panose="02000000000000000000" pitchFamily="50" charset="0"/>
              </a:rPr>
              <a:t>hình</a:t>
            </a:r>
            <a:r>
              <a:rPr lang="en-US" sz="1200" dirty="0">
                <a:latin typeface="iCiel Be Cool" panose="02000000000000000000" pitchFamily="50" charset="0"/>
              </a:rPr>
              <a:t> </a:t>
            </a:r>
            <a:r>
              <a:rPr lang="en-US" sz="1200" dirty="0" err="1">
                <a:latin typeface="iCiel Be Cool" panose="02000000000000000000" pitchFamily="50" charset="0"/>
              </a:rPr>
              <a:t>phí</a:t>
            </a:r>
            <a:r>
              <a:rPr lang="en-US" sz="1200" dirty="0">
                <a:latin typeface="iCiel Be Cool" panose="02000000000000000000" pitchFamily="50" charset="0"/>
              </a:rPr>
              <a:t> </a:t>
            </a:r>
            <a:r>
              <a:rPr lang="en-US" sz="1200" dirty="0" err="1">
                <a:latin typeface="iCiel Be Cool" panose="02000000000000000000" pitchFamily="50" charset="0"/>
              </a:rPr>
              <a:t>dịch</a:t>
            </a:r>
            <a:r>
              <a:rPr lang="en-US" sz="1200" dirty="0">
                <a:latin typeface="iCiel Be Cool" panose="02000000000000000000" pitchFamily="50" charset="0"/>
              </a:rPr>
              <a:t> </a:t>
            </a:r>
            <a:r>
              <a:rPr lang="en-US" sz="1200" dirty="0" err="1">
                <a:latin typeface="iCiel Be Cool" panose="02000000000000000000" pitchFamily="50" charset="0"/>
              </a:rPr>
              <a:t>vụ</a:t>
            </a:r>
            <a:r>
              <a:rPr lang="en-US" sz="1200" dirty="0">
                <a:latin typeface="iCiel Be Cool" panose="02000000000000000000" pitchFamily="50" charset="0"/>
              </a:rPr>
              <a:t> </a:t>
            </a:r>
            <a:r>
              <a:rPr lang="en-US" sz="1200" dirty="0" err="1">
                <a:latin typeface="iCiel Be Cool" panose="02000000000000000000" pitchFamily="50" charset="0"/>
              </a:rPr>
              <a:t>trên</a:t>
            </a:r>
            <a:r>
              <a:rPr lang="en-US" sz="1200" dirty="0">
                <a:latin typeface="iCiel Be Cool" panose="02000000000000000000" pitchFamily="50" charset="0"/>
              </a:rPr>
              <a:t> </a:t>
            </a:r>
            <a:r>
              <a:rPr lang="en-US" sz="1200" dirty="0" err="1">
                <a:latin typeface="iCiel Be Cool" panose="02000000000000000000" pitchFamily="50" charset="0"/>
              </a:rPr>
              <a:t>Thương</a:t>
            </a:r>
            <a:r>
              <a:rPr lang="en-US" sz="1200" dirty="0">
                <a:latin typeface="iCiel Be Cool" panose="02000000000000000000" pitchFamily="50" charset="0"/>
              </a:rPr>
              <a:t> </a:t>
            </a:r>
            <a:r>
              <a:rPr lang="en-US" sz="1200" dirty="0" err="1">
                <a:latin typeface="iCiel Be Cool" panose="02000000000000000000" pitchFamily="50" charset="0"/>
              </a:rPr>
              <a:t>mại</a:t>
            </a:r>
            <a:r>
              <a:rPr lang="en-US" sz="1200" dirty="0">
                <a:latin typeface="iCiel Be Cool" panose="02000000000000000000" pitchFamily="50" charset="0"/>
              </a:rPr>
              <a:t> </a:t>
            </a:r>
            <a:r>
              <a:rPr lang="en-US" sz="1200" dirty="0" err="1">
                <a:latin typeface="iCiel Be Cool" panose="02000000000000000000" pitchFamily="50" charset="0"/>
              </a:rPr>
              <a:t>điện</a:t>
            </a:r>
            <a:r>
              <a:rPr lang="en-US" sz="1200" dirty="0">
                <a:latin typeface="iCiel Be Cool" panose="02000000000000000000" pitchFamily="50" charset="0"/>
              </a:rPr>
              <a:t> </a:t>
            </a:r>
            <a:r>
              <a:rPr lang="en-US" sz="1200" dirty="0" err="1">
                <a:latin typeface="iCiel Be Cool" panose="02000000000000000000" pitchFamily="50" charset="0"/>
              </a:rPr>
              <a:t>tử</a:t>
            </a:r>
            <a:r>
              <a:rPr lang="en-US" sz="1200" dirty="0">
                <a:latin typeface="iCiel Be Cool" panose="02000000000000000000" pitchFamily="50" charset="0"/>
              </a:rPr>
              <a:t>.</a:t>
            </a:r>
          </a:p>
          <a:p>
            <a:pPr marL="214313" indent="-214313">
              <a:lnSpc>
                <a:spcPct val="150000"/>
              </a:lnSpc>
              <a:buFont typeface="Arial" panose="020B0604020202020204" pitchFamily="34" charset="0"/>
              <a:buChar char="•"/>
            </a:pPr>
            <a:r>
              <a:rPr lang="en-US" sz="1200" dirty="0" err="1">
                <a:latin typeface="iCiel Be Cool" panose="02000000000000000000" pitchFamily="50" charset="0"/>
              </a:rPr>
              <a:t>Làm</a:t>
            </a:r>
            <a:r>
              <a:rPr lang="en-US" sz="1200" dirty="0">
                <a:latin typeface="iCiel Be Cool" panose="02000000000000000000" pitchFamily="50" charset="0"/>
              </a:rPr>
              <a:t> </a:t>
            </a:r>
            <a:r>
              <a:rPr lang="en-US" sz="1200" dirty="0" err="1">
                <a:latin typeface="iCiel Be Cool" panose="02000000000000000000" pitchFamily="50" charset="0"/>
              </a:rPr>
              <a:t>được</a:t>
            </a:r>
            <a:r>
              <a:rPr lang="en-US" sz="1200" dirty="0">
                <a:latin typeface="iCiel Be Cool" panose="02000000000000000000" pitchFamily="50" charset="0"/>
              </a:rPr>
              <a:t> </a:t>
            </a:r>
            <a:r>
              <a:rPr lang="en-US" sz="1200" dirty="0" err="1">
                <a:latin typeface="iCiel Be Cool" panose="02000000000000000000" pitchFamily="50" charset="0"/>
              </a:rPr>
              <a:t>các</a:t>
            </a:r>
            <a:r>
              <a:rPr lang="en-US" sz="1200" dirty="0">
                <a:latin typeface="iCiel Be Cool" panose="02000000000000000000" pitchFamily="50" charset="0"/>
              </a:rPr>
              <a:t> </a:t>
            </a:r>
            <a:r>
              <a:rPr lang="en-US" sz="1200" dirty="0" err="1">
                <a:latin typeface="iCiel Be Cool" panose="02000000000000000000" pitchFamily="50" charset="0"/>
              </a:rPr>
              <a:t>chức</a:t>
            </a:r>
            <a:r>
              <a:rPr lang="en-US" sz="1200" dirty="0">
                <a:latin typeface="iCiel Be Cool" panose="02000000000000000000" pitchFamily="50" charset="0"/>
              </a:rPr>
              <a:t> </a:t>
            </a:r>
            <a:r>
              <a:rPr lang="en-US" sz="1200" dirty="0" err="1">
                <a:latin typeface="iCiel Be Cool" panose="02000000000000000000" pitchFamily="50" charset="0"/>
              </a:rPr>
              <a:t>năng</a:t>
            </a:r>
            <a:r>
              <a:rPr lang="en-US" sz="1200" dirty="0">
                <a:latin typeface="iCiel Be Cool" panose="02000000000000000000" pitchFamily="50" charset="0"/>
              </a:rPr>
              <a:t> </a:t>
            </a:r>
            <a:r>
              <a:rPr lang="en-US" sz="1200" dirty="0" err="1">
                <a:latin typeface="iCiel Be Cool" panose="02000000000000000000" pitchFamily="50" charset="0"/>
              </a:rPr>
              <a:t>như</a:t>
            </a:r>
            <a:r>
              <a:rPr lang="en-US" sz="1200" dirty="0">
                <a:latin typeface="iCiel Be Cool" panose="02000000000000000000" pitchFamily="50" charset="0"/>
              </a:rPr>
              <a:t> </a:t>
            </a:r>
            <a:r>
              <a:rPr lang="en-US" sz="1200" dirty="0" err="1">
                <a:latin typeface="iCiel Be Cool" panose="02000000000000000000" pitchFamily="50" charset="0"/>
              </a:rPr>
              <a:t>hiển</a:t>
            </a:r>
            <a:r>
              <a:rPr lang="en-US" sz="1200" dirty="0">
                <a:latin typeface="iCiel Be Cool" panose="02000000000000000000" pitchFamily="50" charset="0"/>
              </a:rPr>
              <a:t> </a:t>
            </a:r>
            <a:r>
              <a:rPr lang="en-US" sz="1200" dirty="0" err="1">
                <a:latin typeface="iCiel Be Cool" panose="02000000000000000000" pitchFamily="50" charset="0"/>
              </a:rPr>
              <a:t>thị</a:t>
            </a:r>
            <a:r>
              <a:rPr lang="en-US" sz="1200" dirty="0">
                <a:latin typeface="iCiel Be Cool" panose="02000000000000000000" pitchFamily="50" charset="0"/>
              </a:rPr>
              <a:t> </a:t>
            </a:r>
            <a:r>
              <a:rPr lang="en-US" sz="1200" dirty="0" err="1">
                <a:latin typeface="iCiel Be Cool" panose="02000000000000000000" pitchFamily="50" charset="0"/>
              </a:rPr>
              <a:t>danh</a:t>
            </a:r>
            <a:r>
              <a:rPr lang="en-US" sz="1200" dirty="0">
                <a:latin typeface="iCiel Be Cool" panose="02000000000000000000" pitchFamily="50" charset="0"/>
              </a:rPr>
              <a:t> </a:t>
            </a:r>
            <a:r>
              <a:rPr lang="en-US" sz="1200" dirty="0" err="1">
                <a:latin typeface="iCiel Be Cool" panose="02000000000000000000" pitchFamily="50" charset="0"/>
              </a:rPr>
              <a:t>sách</a:t>
            </a:r>
            <a:r>
              <a:rPr lang="en-US" sz="1200" dirty="0">
                <a:latin typeface="iCiel Be Cool" panose="02000000000000000000" pitchFamily="50" charset="0"/>
              </a:rPr>
              <a:t> </a:t>
            </a:r>
            <a:r>
              <a:rPr lang="en-US" sz="1200" dirty="0" err="1">
                <a:latin typeface="iCiel Be Cool" panose="02000000000000000000" pitchFamily="50" charset="0"/>
              </a:rPr>
              <a:t>sản</a:t>
            </a:r>
            <a:r>
              <a:rPr lang="en-US" sz="1200" dirty="0">
                <a:latin typeface="iCiel Be Cool" panose="02000000000000000000" pitchFamily="50" charset="0"/>
              </a:rPr>
              <a:t> </a:t>
            </a:r>
            <a:r>
              <a:rPr lang="en-US" sz="1200" dirty="0" err="1">
                <a:latin typeface="iCiel Be Cool" panose="02000000000000000000" pitchFamily="50" charset="0"/>
              </a:rPr>
              <a:t>phẩm</a:t>
            </a:r>
            <a:r>
              <a:rPr lang="en-US" sz="1200" dirty="0">
                <a:latin typeface="iCiel Be Cool" panose="02000000000000000000" pitchFamily="50" charset="0"/>
              </a:rPr>
              <a:t>, </a:t>
            </a:r>
            <a:r>
              <a:rPr lang="en-US" sz="1200" dirty="0" err="1">
                <a:latin typeface="iCiel Be Cool" panose="02000000000000000000" pitchFamily="50" charset="0"/>
              </a:rPr>
              <a:t>tìm</a:t>
            </a:r>
            <a:r>
              <a:rPr lang="en-US" sz="1200" dirty="0">
                <a:latin typeface="iCiel Be Cool" panose="02000000000000000000" pitchFamily="50" charset="0"/>
              </a:rPr>
              <a:t> </a:t>
            </a:r>
            <a:r>
              <a:rPr lang="en-US" sz="1200" dirty="0" err="1">
                <a:latin typeface="iCiel Be Cool" panose="02000000000000000000" pitchFamily="50" charset="0"/>
              </a:rPr>
              <a:t>kiếm</a:t>
            </a:r>
            <a:r>
              <a:rPr lang="en-US" sz="1200" dirty="0">
                <a:latin typeface="iCiel Be Cool" panose="02000000000000000000" pitchFamily="50" charset="0"/>
              </a:rPr>
              <a:t> </a:t>
            </a:r>
            <a:r>
              <a:rPr lang="en-US" sz="1200" dirty="0" err="1">
                <a:latin typeface="iCiel Be Cool" panose="02000000000000000000" pitchFamily="50" charset="0"/>
              </a:rPr>
              <a:t>sản</a:t>
            </a:r>
            <a:r>
              <a:rPr lang="en-US" sz="1200" dirty="0">
                <a:latin typeface="iCiel Be Cool" panose="02000000000000000000" pitchFamily="50" charset="0"/>
              </a:rPr>
              <a:t> </a:t>
            </a:r>
            <a:r>
              <a:rPr lang="en-US" sz="1200" dirty="0" err="1">
                <a:latin typeface="iCiel Be Cool" panose="02000000000000000000" pitchFamily="50" charset="0"/>
              </a:rPr>
              <a:t>phẩm</a:t>
            </a:r>
            <a:r>
              <a:rPr lang="en-US" sz="1200" dirty="0">
                <a:latin typeface="iCiel Be Cool" panose="02000000000000000000" pitchFamily="50" charset="0"/>
              </a:rPr>
              <a:t>, </a:t>
            </a:r>
            <a:r>
              <a:rPr lang="en-US" sz="1200" dirty="0" err="1">
                <a:latin typeface="iCiel Be Cool" panose="02000000000000000000" pitchFamily="50" charset="0"/>
              </a:rPr>
              <a:t>đặt</a:t>
            </a:r>
            <a:r>
              <a:rPr lang="en-US" sz="1200" dirty="0">
                <a:latin typeface="iCiel Be Cool" panose="02000000000000000000" pitchFamily="50" charset="0"/>
              </a:rPr>
              <a:t> </a:t>
            </a:r>
            <a:r>
              <a:rPr lang="en-US" sz="1200" dirty="0" err="1">
                <a:latin typeface="iCiel Be Cool" panose="02000000000000000000" pitchFamily="50" charset="0"/>
              </a:rPr>
              <a:t>hàng</a:t>
            </a:r>
            <a:r>
              <a:rPr lang="en-US" sz="1200" dirty="0">
                <a:latin typeface="iCiel Be Cool" panose="02000000000000000000" pitchFamily="50" charset="0"/>
              </a:rPr>
              <a:t>, </a:t>
            </a:r>
            <a:r>
              <a:rPr lang="en-US" sz="1200" dirty="0" err="1">
                <a:latin typeface="iCiel Be Cool" panose="02000000000000000000" pitchFamily="50" charset="0"/>
              </a:rPr>
              <a:t>quản</a:t>
            </a:r>
            <a:r>
              <a:rPr lang="en-US" sz="1200" dirty="0">
                <a:latin typeface="iCiel Be Cool" panose="02000000000000000000" pitchFamily="50" charset="0"/>
              </a:rPr>
              <a:t> </a:t>
            </a:r>
            <a:r>
              <a:rPr lang="en-US" sz="1200" dirty="0" err="1">
                <a:latin typeface="iCiel Be Cool" panose="02000000000000000000" pitchFamily="50" charset="0"/>
              </a:rPr>
              <a:t>lý</a:t>
            </a:r>
            <a:r>
              <a:rPr lang="en-US" sz="1200" dirty="0">
                <a:latin typeface="iCiel Be Cool" panose="02000000000000000000" pitchFamily="50" charset="0"/>
              </a:rPr>
              <a:t> </a:t>
            </a:r>
            <a:r>
              <a:rPr lang="en-US" sz="1200" dirty="0" err="1">
                <a:latin typeface="iCiel Be Cool" panose="02000000000000000000" pitchFamily="50" charset="0"/>
              </a:rPr>
              <a:t>sản</a:t>
            </a:r>
            <a:r>
              <a:rPr lang="en-US" sz="1200" dirty="0">
                <a:latin typeface="iCiel Be Cool" panose="02000000000000000000" pitchFamily="50" charset="0"/>
              </a:rPr>
              <a:t> </a:t>
            </a:r>
            <a:r>
              <a:rPr lang="en-US" sz="1200" dirty="0" err="1">
                <a:latin typeface="iCiel Be Cool" panose="02000000000000000000" pitchFamily="50" charset="0"/>
              </a:rPr>
              <a:t>phẩm</a:t>
            </a:r>
            <a:r>
              <a:rPr lang="en-US" sz="1200" dirty="0">
                <a:latin typeface="iCiel Be Cool" panose="02000000000000000000" pitchFamily="50" charset="0"/>
              </a:rPr>
              <a:t>, …</a:t>
            </a:r>
          </a:p>
          <a:p>
            <a:pPr>
              <a:lnSpc>
                <a:spcPct val="150000"/>
              </a:lnSpc>
            </a:pPr>
            <a:r>
              <a:rPr lang="en-GB" sz="1200" b="1" dirty="0" err="1">
                <a:latin typeface="iCiel Be Cool" panose="02000000000000000000" pitchFamily="50" charset="0"/>
              </a:rPr>
              <a:t>Hạn</a:t>
            </a:r>
            <a:r>
              <a:rPr lang="en-GB" sz="1200" b="1" dirty="0">
                <a:latin typeface="iCiel Be Cool" panose="02000000000000000000" pitchFamily="50" charset="0"/>
              </a:rPr>
              <a:t> </a:t>
            </a:r>
            <a:r>
              <a:rPr lang="en-GB" sz="1200" b="1" dirty="0" err="1">
                <a:latin typeface="iCiel Be Cool" panose="02000000000000000000" pitchFamily="50" charset="0"/>
              </a:rPr>
              <a:t>chế</a:t>
            </a:r>
            <a:r>
              <a:rPr lang="en-GB" sz="1200" b="1" dirty="0">
                <a:latin typeface="iCiel Be Cool" panose="02000000000000000000" pitchFamily="50" charset="0"/>
              </a:rPr>
              <a:t> </a:t>
            </a:r>
            <a:r>
              <a:rPr lang="en-GB" sz="1200" b="1" dirty="0" err="1">
                <a:latin typeface="iCiel Be Cool" panose="02000000000000000000" pitchFamily="50" charset="0"/>
              </a:rPr>
              <a:t>và</a:t>
            </a:r>
            <a:r>
              <a:rPr lang="en-GB" sz="1200" b="1" dirty="0">
                <a:latin typeface="iCiel Be Cool" panose="02000000000000000000" pitchFamily="50" charset="0"/>
              </a:rPr>
              <a:t> </a:t>
            </a:r>
            <a:r>
              <a:rPr lang="en-GB" sz="1200" b="1" dirty="0" err="1">
                <a:latin typeface="iCiel Be Cool" panose="02000000000000000000" pitchFamily="50" charset="0"/>
              </a:rPr>
              <a:t>hướng</a:t>
            </a:r>
            <a:r>
              <a:rPr lang="en-GB" sz="1200" b="1" dirty="0">
                <a:latin typeface="iCiel Be Cool" panose="02000000000000000000" pitchFamily="50" charset="0"/>
              </a:rPr>
              <a:t> </a:t>
            </a:r>
            <a:r>
              <a:rPr lang="en-GB" sz="1200" b="1" dirty="0" err="1">
                <a:latin typeface="iCiel Be Cool" panose="02000000000000000000" pitchFamily="50" charset="0"/>
              </a:rPr>
              <a:t>phát</a:t>
            </a:r>
            <a:r>
              <a:rPr lang="en-GB" sz="1200" b="1" dirty="0">
                <a:latin typeface="iCiel Be Cool" panose="02000000000000000000" pitchFamily="50" charset="0"/>
              </a:rPr>
              <a:t> </a:t>
            </a:r>
            <a:r>
              <a:rPr lang="en-GB" sz="1200" b="1" dirty="0" err="1">
                <a:latin typeface="iCiel Be Cool" panose="02000000000000000000" pitchFamily="50" charset="0"/>
              </a:rPr>
              <a:t>triển</a:t>
            </a:r>
            <a:r>
              <a:rPr lang="en-GB" sz="1200" b="1" dirty="0">
                <a:latin typeface="iCiel Be Cool" panose="02000000000000000000" pitchFamily="50" charset="0"/>
              </a:rPr>
              <a:t> </a:t>
            </a:r>
            <a:r>
              <a:rPr lang="en-GB" sz="1200" b="1" dirty="0" err="1">
                <a:latin typeface="iCiel Be Cool" panose="02000000000000000000" pitchFamily="50" charset="0"/>
              </a:rPr>
              <a:t>của</a:t>
            </a:r>
            <a:r>
              <a:rPr lang="en-GB" sz="1200" b="1" dirty="0">
                <a:latin typeface="iCiel Be Cool" panose="02000000000000000000" pitchFamily="50" charset="0"/>
              </a:rPr>
              <a:t> </a:t>
            </a:r>
            <a:r>
              <a:rPr lang="en-GB" sz="1200" b="1" dirty="0" err="1">
                <a:latin typeface="iCiel Be Cool" panose="02000000000000000000" pitchFamily="50" charset="0"/>
              </a:rPr>
              <a:t>đề</a:t>
            </a:r>
            <a:r>
              <a:rPr lang="en-GB" sz="1200" b="1" dirty="0">
                <a:latin typeface="iCiel Be Cool" panose="02000000000000000000" pitchFamily="50" charset="0"/>
              </a:rPr>
              <a:t> </a:t>
            </a:r>
            <a:r>
              <a:rPr lang="en-GB" sz="1200" b="1" dirty="0" err="1">
                <a:latin typeface="iCiel Be Cool" panose="02000000000000000000" pitchFamily="50" charset="0"/>
              </a:rPr>
              <a:t>tài</a:t>
            </a:r>
            <a:endParaRPr lang="en-GB" sz="1200" b="1" dirty="0">
              <a:latin typeface="iCiel Be Cool" panose="02000000000000000000" pitchFamily="50" charset="0"/>
            </a:endParaRPr>
          </a:p>
          <a:p>
            <a:pPr>
              <a:lnSpc>
                <a:spcPct val="150000"/>
              </a:lnSpc>
            </a:pPr>
            <a:r>
              <a:rPr lang="en-GB" sz="1200" dirty="0">
                <a:latin typeface="iCiel Be Cool" panose="02000000000000000000" pitchFamily="50" charset="0"/>
              </a:rPr>
              <a:t>    </a:t>
            </a:r>
            <a:r>
              <a:rPr lang="en-GB" sz="1200" dirty="0" err="1">
                <a:latin typeface="iCiel Be Cool" panose="02000000000000000000" pitchFamily="50" charset="0"/>
              </a:rPr>
              <a:t>Chưa</a:t>
            </a:r>
            <a:r>
              <a:rPr lang="en-GB" sz="1200" dirty="0">
                <a:latin typeface="iCiel Be Cool" panose="02000000000000000000" pitchFamily="50" charset="0"/>
              </a:rPr>
              <a:t> </a:t>
            </a:r>
            <a:r>
              <a:rPr lang="en-GB" sz="1200" dirty="0" err="1">
                <a:latin typeface="iCiel Be Cool" panose="02000000000000000000" pitchFamily="50" charset="0"/>
              </a:rPr>
              <a:t>thể</a:t>
            </a:r>
            <a:r>
              <a:rPr lang="en-GB" sz="1200" dirty="0">
                <a:latin typeface="iCiel Be Cool" panose="02000000000000000000" pitchFamily="50" charset="0"/>
              </a:rPr>
              <a:t> </a:t>
            </a:r>
            <a:r>
              <a:rPr lang="en-GB" sz="1200" dirty="0" err="1">
                <a:latin typeface="iCiel Be Cool" panose="02000000000000000000" pitchFamily="50" charset="0"/>
              </a:rPr>
              <a:t>cho</a:t>
            </a:r>
            <a:r>
              <a:rPr lang="en-GB" sz="1200" dirty="0">
                <a:latin typeface="iCiel Be Cool" panose="02000000000000000000" pitchFamily="50" charset="0"/>
              </a:rPr>
              <a:t> </a:t>
            </a:r>
            <a:r>
              <a:rPr lang="en-GB" sz="1200" dirty="0" err="1">
                <a:latin typeface="iCiel Be Cool" panose="02000000000000000000" pitchFamily="50" charset="0"/>
              </a:rPr>
              <a:t>người</a:t>
            </a:r>
            <a:r>
              <a:rPr lang="en-GB" sz="1200" dirty="0">
                <a:latin typeface="iCiel Be Cool" panose="02000000000000000000" pitchFamily="50" charset="0"/>
              </a:rPr>
              <a:t> </a:t>
            </a:r>
            <a:r>
              <a:rPr lang="en-GB" sz="1200" dirty="0" err="1">
                <a:latin typeface="iCiel Be Cool" panose="02000000000000000000" pitchFamily="50" charset="0"/>
              </a:rPr>
              <a:t>dùng</a:t>
            </a:r>
            <a:r>
              <a:rPr lang="en-GB" sz="1200" dirty="0">
                <a:latin typeface="iCiel Be Cool" panose="02000000000000000000" pitchFamily="50" charset="0"/>
              </a:rPr>
              <a:t> </a:t>
            </a:r>
            <a:r>
              <a:rPr lang="en-GB" sz="1200" dirty="0" err="1">
                <a:latin typeface="iCiel Be Cool" panose="02000000000000000000" pitchFamily="50" charset="0"/>
              </a:rPr>
              <a:t>thanh</a:t>
            </a:r>
            <a:r>
              <a:rPr lang="en-GB" sz="1200" dirty="0">
                <a:latin typeface="iCiel Be Cool" panose="02000000000000000000" pitchFamily="50" charset="0"/>
              </a:rPr>
              <a:t> </a:t>
            </a:r>
            <a:r>
              <a:rPr lang="en-GB" sz="1200" dirty="0" err="1">
                <a:latin typeface="iCiel Be Cool" panose="02000000000000000000" pitchFamily="50" charset="0"/>
              </a:rPr>
              <a:t>toán</a:t>
            </a:r>
            <a:r>
              <a:rPr lang="en-GB" sz="1200" dirty="0">
                <a:latin typeface="iCiel Be Cool" panose="02000000000000000000" pitchFamily="50" charset="0"/>
              </a:rPr>
              <a:t> </a:t>
            </a:r>
            <a:r>
              <a:rPr lang="en-GB" sz="1200" dirty="0" err="1">
                <a:latin typeface="iCiel Be Cool" panose="02000000000000000000" pitchFamily="50" charset="0"/>
              </a:rPr>
              <a:t>trực</a:t>
            </a:r>
            <a:r>
              <a:rPr lang="en-GB" sz="1200" dirty="0">
                <a:latin typeface="iCiel Be Cool" panose="02000000000000000000" pitchFamily="50" charset="0"/>
              </a:rPr>
              <a:t> </a:t>
            </a:r>
            <a:r>
              <a:rPr lang="en-GB" sz="1200" dirty="0" err="1">
                <a:latin typeface="iCiel Be Cool" panose="02000000000000000000" pitchFamily="50" charset="0"/>
              </a:rPr>
              <a:t>tuyến</a:t>
            </a:r>
            <a:r>
              <a:rPr lang="en-GB" sz="1200" dirty="0">
                <a:latin typeface="iCiel Be Cool" panose="02000000000000000000" pitchFamily="50" charset="0"/>
              </a:rPr>
              <a:t>, </a:t>
            </a:r>
            <a:r>
              <a:rPr lang="en-GB" sz="1200" dirty="0" err="1">
                <a:latin typeface="iCiel Be Cool" panose="02000000000000000000" pitchFamily="50" charset="0"/>
              </a:rPr>
              <a:t>quét</a:t>
            </a:r>
            <a:r>
              <a:rPr lang="en-GB" sz="1200" dirty="0">
                <a:latin typeface="iCiel Be Cool" panose="02000000000000000000" pitchFamily="50" charset="0"/>
              </a:rPr>
              <a:t> </a:t>
            </a:r>
            <a:r>
              <a:rPr lang="en-GB" sz="1200" dirty="0" err="1">
                <a:latin typeface="iCiel Be Cool" panose="02000000000000000000" pitchFamily="50" charset="0"/>
              </a:rPr>
              <a:t>mã</a:t>
            </a:r>
            <a:r>
              <a:rPr lang="en-GB" sz="1200" dirty="0">
                <a:latin typeface="iCiel Be Cool" panose="02000000000000000000" pitchFamily="50" charset="0"/>
              </a:rPr>
              <a:t> QR, </a:t>
            </a:r>
            <a:r>
              <a:rPr lang="en-GB" sz="1200" dirty="0" err="1">
                <a:latin typeface="iCiel Be Cool" panose="02000000000000000000" pitchFamily="50" charset="0"/>
              </a:rPr>
              <a:t>chưa</a:t>
            </a:r>
            <a:r>
              <a:rPr lang="en-GB" sz="1200" dirty="0">
                <a:latin typeface="iCiel Be Cool" panose="02000000000000000000" pitchFamily="50" charset="0"/>
              </a:rPr>
              <a:t> </a:t>
            </a:r>
            <a:r>
              <a:rPr lang="en-GB" sz="1200" dirty="0" err="1">
                <a:latin typeface="iCiel Be Cool" panose="02000000000000000000" pitchFamily="50" charset="0"/>
              </a:rPr>
              <a:t>xây</a:t>
            </a:r>
            <a:r>
              <a:rPr lang="en-GB" sz="1200" dirty="0">
                <a:latin typeface="iCiel Be Cool" panose="02000000000000000000" pitchFamily="50" charset="0"/>
              </a:rPr>
              <a:t> </a:t>
            </a:r>
            <a:r>
              <a:rPr lang="en-GB" sz="1200" dirty="0" err="1">
                <a:latin typeface="iCiel Be Cool" panose="02000000000000000000" pitchFamily="50" charset="0"/>
              </a:rPr>
              <a:t>dựng</a:t>
            </a:r>
            <a:r>
              <a:rPr lang="en-GB" sz="1200" dirty="0">
                <a:latin typeface="iCiel Be Cool" panose="02000000000000000000" pitchFamily="50" charset="0"/>
              </a:rPr>
              <a:t> </a:t>
            </a:r>
            <a:r>
              <a:rPr lang="en-GB" sz="1200" dirty="0" err="1">
                <a:latin typeface="iCiel Be Cool" panose="02000000000000000000" pitchFamily="50" charset="0"/>
              </a:rPr>
              <a:t>được</a:t>
            </a:r>
            <a:r>
              <a:rPr lang="en-GB" sz="1200" dirty="0">
                <a:latin typeface="iCiel Be Cool" panose="02000000000000000000" pitchFamily="50" charset="0"/>
              </a:rPr>
              <a:t> </a:t>
            </a:r>
            <a:r>
              <a:rPr lang="en-GB" sz="1200" dirty="0" err="1">
                <a:latin typeface="iCiel Be Cool" panose="02000000000000000000" pitchFamily="50" charset="0"/>
              </a:rPr>
              <a:t>một</a:t>
            </a:r>
            <a:r>
              <a:rPr lang="en-GB" sz="1200" dirty="0">
                <a:latin typeface="iCiel Be Cool" panose="02000000000000000000" pitchFamily="50" charset="0"/>
              </a:rPr>
              <a:t> website </a:t>
            </a:r>
            <a:r>
              <a:rPr lang="en-GB" sz="1200" dirty="0" err="1">
                <a:latin typeface="iCiel Be Cool" panose="02000000000000000000" pitchFamily="50" charset="0"/>
              </a:rPr>
              <a:t>thương</a:t>
            </a:r>
            <a:r>
              <a:rPr lang="en-GB" sz="1200" dirty="0">
                <a:latin typeface="iCiel Be Cool" panose="02000000000000000000" pitchFamily="50" charset="0"/>
              </a:rPr>
              <a:t> </a:t>
            </a:r>
            <a:r>
              <a:rPr lang="en-GB" sz="1200" dirty="0" err="1">
                <a:latin typeface="iCiel Be Cool" panose="02000000000000000000" pitchFamily="50" charset="0"/>
              </a:rPr>
              <a:t>mại</a:t>
            </a:r>
            <a:r>
              <a:rPr lang="en-GB" sz="1200" dirty="0">
                <a:latin typeface="iCiel Be Cool" panose="02000000000000000000" pitchFamily="50" charset="0"/>
              </a:rPr>
              <a:t> </a:t>
            </a:r>
            <a:r>
              <a:rPr lang="en-GB" sz="1200" dirty="0" err="1">
                <a:latin typeface="iCiel Be Cool" panose="02000000000000000000" pitchFamily="50" charset="0"/>
              </a:rPr>
              <a:t>điện</a:t>
            </a:r>
            <a:r>
              <a:rPr lang="en-GB" sz="1200" dirty="0">
                <a:latin typeface="iCiel Be Cool" panose="02000000000000000000" pitchFamily="50" charset="0"/>
              </a:rPr>
              <a:t> </a:t>
            </a:r>
            <a:r>
              <a:rPr lang="en-GB" sz="1200" dirty="0" err="1">
                <a:latin typeface="iCiel Be Cool" panose="02000000000000000000" pitchFamily="50" charset="0"/>
              </a:rPr>
              <a:t>tử</a:t>
            </a:r>
            <a:r>
              <a:rPr lang="en-GB" sz="1200" dirty="0">
                <a:latin typeface="iCiel Be Cool" panose="02000000000000000000" pitchFamily="50" charset="0"/>
              </a:rPr>
              <a:t> </a:t>
            </a:r>
            <a:r>
              <a:rPr lang="en-GB" sz="1200" dirty="0" err="1">
                <a:latin typeface="iCiel Be Cool" panose="02000000000000000000" pitchFamily="50" charset="0"/>
              </a:rPr>
              <a:t>với</a:t>
            </a:r>
            <a:r>
              <a:rPr lang="en-GB" sz="1200" dirty="0">
                <a:latin typeface="iCiel Be Cool" panose="02000000000000000000" pitchFamily="50" charset="0"/>
              </a:rPr>
              <a:t> </a:t>
            </a:r>
            <a:r>
              <a:rPr lang="en-GB" sz="1200" dirty="0" err="1">
                <a:latin typeface="iCiel Be Cool" panose="02000000000000000000" pitchFamily="50" charset="0"/>
              </a:rPr>
              <a:t>mô</a:t>
            </a:r>
            <a:r>
              <a:rPr lang="en-GB" sz="1200" dirty="0">
                <a:latin typeface="iCiel Be Cool" panose="02000000000000000000" pitchFamily="50" charset="0"/>
              </a:rPr>
              <a:t> </a:t>
            </a:r>
            <a:r>
              <a:rPr lang="en-GB" sz="1200" dirty="0" err="1">
                <a:latin typeface="iCiel Be Cool" panose="02000000000000000000" pitchFamily="50" charset="0"/>
              </a:rPr>
              <a:t>hình</a:t>
            </a:r>
            <a:r>
              <a:rPr lang="en-GB" sz="1200" dirty="0">
                <a:latin typeface="iCiel Be Cool" panose="02000000000000000000" pitchFamily="50" charset="0"/>
              </a:rPr>
              <a:t> </a:t>
            </a:r>
            <a:r>
              <a:rPr lang="en-GB" sz="1200" dirty="0" err="1">
                <a:latin typeface="iCiel Be Cool" panose="02000000000000000000" pitchFamily="50" charset="0"/>
              </a:rPr>
              <a:t>phí</a:t>
            </a:r>
            <a:r>
              <a:rPr lang="en-GB" sz="1200" dirty="0">
                <a:latin typeface="iCiel Be Cool" panose="02000000000000000000" pitchFamily="50" charset="0"/>
              </a:rPr>
              <a:t> </a:t>
            </a:r>
            <a:r>
              <a:rPr lang="en-GB" sz="1200" dirty="0" err="1">
                <a:latin typeface="iCiel Be Cool" panose="02000000000000000000" pitchFamily="50" charset="0"/>
              </a:rPr>
              <a:t>dịch</a:t>
            </a:r>
            <a:r>
              <a:rPr lang="en-GB" sz="1200" dirty="0">
                <a:latin typeface="iCiel Be Cool" panose="02000000000000000000" pitchFamily="50" charset="0"/>
              </a:rPr>
              <a:t> </a:t>
            </a:r>
            <a:r>
              <a:rPr lang="en-GB" sz="1200" dirty="0" err="1">
                <a:latin typeface="iCiel Be Cool" panose="02000000000000000000" pitchFamily="50" charset="0"/>
              </a:rPr>
              <a:t>vụ</a:t>
            </a:r>
            <a:r>
              <a:rPr lang="en-GB" sz="1200" dirty="0">
                <a:latin typeface="iCiel Be Cool" panose="02000000000000000000" pitchFamily="50" charset="0"/>
              </a:rPr>
              <a:t> </a:t>
            </a:r>
            <a:r>
              <a:rPr lang="en-GB" sz="1200" dirty="0" err="1">
                <a:latin typeface="iCiel Be Cool" panose="02000000000000000000" pitchFamily="50" charset="0"/>
              </a:rPr>
              <a:t>một</a:t>
            </a:r>
            <a:r>
              <a:rPr lang="en-GB" sz="1200" dirty="0">
                <a:latin typeface="iCiel Be Cool" panose="02000000000000000000" pitchFamily="50" charset="0"/>
              </a:rPr>
              <a:t> </a:t>
            </a:r>
            <a:r>
              <a:rPr lang="en-GB" sz="1200" dirty="0" err="1">
                <a:latin typeface="iCiel Be Cool" panose="02000000000000000000" pitchFamily="50" charset="0"/>
              </a:rPr>
              <a:t>cách</a:t>
            </a:r>
            <a:r>
              <a:rPr lang="en-GB" sz="1200" dirty="0">
                <a:latin typeface="iCiel Be Cool" panose="02000000000000000000" pitchFamily="50" charset="0"/>
              </a:rPr>
              <a:t> </a:t>
            </a:r>
            <a:r>
              <a:rPr lang="en-GB" sz="1200" dirty="0" err="1">
                <a:latin typeface="iCiel Be Cool" panose="02000000000000000000" pitchFamily="50" charset="0"/>
              </a:rPr>
              <a:t>hoàn</a:t>
            </a:r>
            <a:r>
              <a:rPr lang="en-GB" sz="1200" dirty="0">
                <a:latin typeface="iCiel Be Cool" panose="02000000000000000000" pitchFamily="50" charset="0"/>
              </a:rPr>
              <a:t> </a:t>
            </a:r>
            <a:r>
              <a:rPr lang="en-GB" sz="1200" dirty="0" err="1">
                <a:latin typeface="iCiel Be Cool" panose="02000000000000000000" pitchFamily="50" charset="0"/>
              </a:rPr>
              <a:t>chỉnh</a:t>
            </a:r>
            <a:r>
              <a:rPr lang="en-GB" sz="1200" dirty="0">
                <a:latin typeface="iCiel Be Cool" panose="02000000000000000000" pitchFamily="50" charset="0"/>
              </a:rPr>
              <a:t>.</a:t>
            </a:r>
          </a:p>
          <a:p>
            <a:pPr>
              <a:lnSpc>
                <a:spcPct val="150000"/>
              </a:lnSpc>
            </a:pPr>
            <a:r>
              <a:rPr lang="en-GB" sz="1200" dirty="0">
                <a:latin typeface="iCiel Be Cool" panose="02000000000000000000" pitchFamily="50" charset="0"/>
              </a:rPr>
              <a:t>    </a:t>
            </a:r>
            <a:r>
              <a:rPr lang="en-GB" sz="1200" dirty="0" err="1">
                <a:latin typeface="iCiel Be Cool" panose="02000000000000000000" pitchFamily="50" charset="0"/>
              </a:rPr>
              <a:t>Với</a:t>
            </a:r>
            <a:r>
              <a:rPr lang="en-GB" sz="1200" dirty="0">
                <a:latin typeface="iCiel Be Cool" panose="02000000000000000000" pitchFamily="50" charset="0"/>
              </a:rPr>
              <a:t> </a:t>
            </a:r>
            <a:r>
              <a:rPr lang="en-GB" sz="1200" dirty="0" err="1">
                <a:latin typeface="iCiel Be Cool" panose="02000000000000000000" pitchFamily="50" charset="0"/>
              </a:rPr>
              <a:t>nỗ</a:t>
            </a:r>
            <a:r>
              <a:rPr lang="en-GB" sz="1200" dirty="0">
                <a:latin typeface="iCiel Be Cool" panose="02000000000000000000" pitchFamily="50" charset="0"/>
              </a:rPr>
              <a:t> </a:t>
            </a:r>
            <a:r>
              <a:rPr lang="en-GB" sz="1200" dirty="0" err="1">
                <a:latin typeface="iCiel Be Cool" panose="02000000000000000000" pitchFamily="50" charset="0"/>
              </a:rPr>
              <a:t>lực</a:t>
            </a:r>
            <a:r>
              <a:rPr lang="en-GB" sz="1200" dirty="0">
                <a:latin typeface="iCiel Be Cool" panose="02000000000000000000" pitchFamily="50" charset="0"/>
              </a:rPr>
              <a:t> </a:t>
            </a:r>
            <a:r>
              <a:rPr lang="en-GB" sz="1200" dirty="0" err="1">
                <a:latin typeface="iCiel Be Cool" panose="02000000000000000000" pitchFamily="50" charset="0"/>
              </a:rPr>
              <a:t>của</a:t>
            </a:r>
            <a:r>
              <a:rPr lang="en-GB" sz="1200" dirty="0">
                <a:latin typeface="iCiel Be Cool" panose="02000000000000000000" pitchFamily="50" charset="0"/>
              </a:rPr>
              <a:t> </a:t>
            </a:r>
            <a:r>
              <a:rPr lang="en-GB" sz="1200" dirty="0" err="1">
                <a:latin typeface="iCiel Be Cool" panose="02000000000000000000" pitchFamily="50" charset="0"/>
              </a:rPr>
              <a:t>nhóm</a:t>
            </a:r>
            <a:r>
              <a:rPr lang="en-GB" sz="1200" dirty="0">
                <a:latin typeface="iCiel Be Cool" panose="02000000000000000000" pitchFamily="50" charset="0"/>
              </a:rPr>
              <a:t>, </a:t>
            </a:r>
            <a:r>
              <a:rPr lang="en-GB" sz="1200" dirty="0" err="1">
                <a:latin typeface="iCiel Be Cool" panose="02000000000000000000" pitchFamily="50" charset="0"/>
              </a:rPr>
              <a:t>các</a:t>
            </a:r>
            <a:r>
              <a:rPr lang="en-GB" sz="1200" dirty="0">
                <a:latin typeface="iCiel Be Cool" panose="02000000000000000000" pitchFamily="50" charset="0"/>
              </a:rPr>
              <a:t> </a:t>
            </a:r>
            <a:r>
              <a:rPr lang="en-GB" sz="1200" dirty="0" err="1">
                <a:latin typeface="iCiel Be Cool" panose="02000000000000000000" pitchFamily="50" charset="0"/>
              </a:rPr>
              <a:t>thành</a:t>
            </a:r>
            <a:r>
              <a:rPr lang="en-GB" sz="1200" dirty="0">
                <a:latin typeface="iCiel Be Cool" panose="02000000000000000000" pitchFamily="50" charset="0"/>
              </a:rPr>
              <a:t> </a:t>
            </a:r>
            <a:r>
              <a:rPr lang="en-GB" sz="1200" dirty="0" err="1">
                <a:latin typeface="iCiel Be Cool" panose="02000000000000000000" pitchFamily="50" charset="0"/>
              </a:rPr>
              <a:t>viên</a:t>
            </a:r>
            <a:r>
              <a:rPr lang="en-GB" sz="1200" dirty="0">
                <a:latin typeface="iCiel Be Cool" panose="02000000000000000000" pitchFamily="50" charset="0"/>
              </a:rPr>
              <a:t> </a:t>
            </a:r>
            <a:r>
              <a:rPr lang="en-GB" sz="1200" dirty="0" err="1">
                <a:latin typeface="iCiel Be Cool" panose="02000000000000000000" pitchFamily="50" charset="0"/>
              </a:rPr>
              <a:t>trong</a:t>
            </a:r>
            <a:r>
              <a:rPr lang="en-GB" sz="1200" dirty="0">
                <a:latin typeface="iCiel Be Cool" panose="02000000000000000000" pitchFamily="50" charset="0"/>
              </a:rPr>
              <a:t> </a:t>
            </a:r>
            <a:r>
              <a:rPr lang="en-GB" sz="1200" dirty="0" err="1">
                <a:latin typeface="iCiel Be Cool" panose="02000000000000000000" pitchFamily="50" charset="0"/>
              </a:rPr>
              <a:t>nhóm</a:t>
            </a:r>
            <a:r>
              <a:rPr lang="en-GB" sz="1200" dirty="0">
                <a:latin typeface="iCiel Be Cool" panose="02000000000000000000" pitchFamily="50" charset="0"/>
              </a:rPr>
              <a:t> </a:t>
            </a:r>
            <a:r>
              <a:rPr lang="en-GB" sz="1200" dirty="0" err="1">
                <a:latin typeface="iCiel Be Cool" panose="02000000000000000000" pitchFamily="50" charset="0"/>
              </a:rPr>
              <a:t>đã</a:t>
            </a:r>
            <a:r>
              <a:rPr lang="en-GB" sz="1200" dirty="0">
                <a:latin typeface="iCiel Be Cool" panose="02000000000000000000" pitchFamily="50" charset="0"/>
              </a:rPr>
              <a:t> </a:t>
            </a:r>
            <a:r>
              <a:rPr lang="en-GB" sz="1200" dirty="0" err="1">
                <a:latin typeface="iCiel Be Cool" panose="02000000000000000000" pitchFamily="50" charset="0"/>
              </a:rPr>
              <a:t>cố</a:t>
            </a:r>
            <a:r>
              <a:rPr lang="en-GB" sz="1200" dirty="0">
                <a:latin typeface="iCiel Be Cool" panose="02000000000000000000" pitchFamily="50" charset="0"/>
              </a:rPr>
              <a:t> </a:t>
            </a:r>
            <a:r>
              <a:rPr lang="en-GB" sz="1200" dirty="0" err="1">
                <a:latin typeface="iCiel Be Cool" panose="02000000000000000000" pitchFamily="50" charset="0"/>
              </a:rPr>
              <a:t>gắng</a:t>
            </a:r>
            <a:r>
              <a:rPr lang="en-GB" sz="1200" dirty="0">
                <a:latin typeface="iCiel Be Cool" panose="02000000000000000000" pitchFamily="50" charset="0"/>
              </a:rPr>
              <a:t> </a:t>
            </a:r>
            <a:r>
              <a:rPr lang="en-GB" sz="1200" dirty="0" err="1">
                <a:latin typeface="iCiel Be Cool" panose="02000000000000000000" pitchFamily="50" charset="0"/>
              </a:rPr>
              <a:t>hoàn</a:t>
            </a:r>
            <a:r>
              <a:rPr lang="en-GB" sz="1200" dirty="0">
                <a:latin typeface="iCiel Be Cool" panose="02000000000000000000" pitchFamily="50" charset="0"/>
              </a:rPr>
              <a:t> </a:t>
            </a:r>
            <a:r>
              <a:rPr lang="en-GB" sz="1200" dirty="0" err="1">
                <a:latin typeface="iCiel Be Cool" panose="02000000000000000000" pitchFamily="50" charset="0"/>
              </a:rPr>
              <a:t>thiện</a:t>
            </a:r>
            <a:r>
              <a:rPr lang="en-GB" sz="1200" dirty="0">
                <a:latin typeface="iCiel Be Cool" panose="02000000000000000000" pitchFamily="50" charset="0"/>
              </a:rPr>
              <a:t> </a:t>
            </a:r>
            <a:r>
              <a:rPr lang="en-GB" sz="1200" dirty="0" err="1">
                <a:latin typeface="iCiel Be Cool" panose="02000000000000000000" pitchFamily="50" charset="0"/>
              </a:rPr>
              <a:t>đề</a:t>
            </a:r>
            <a:r>
              <a:rPr lang="en-GB" sz="1200" dirty="0">
                <a:latin typeface="iCiel Be Cool" panose="02000000000000000000" pitchFamily="50" charset="0"/>
              </a:rPr>
              <a:t> </a:t>
            </a:r>
            <a:r>
              <a:rPr lang="en-GB" sz="1200" dirty="0" err="1">
                <a:latin typeface="iCiel Be Cool" panose="02000000000000000000" pitchFamily="50" charset="0"/>
              </a:rPr>
              <a:t>tài</a:t>
            </a:r>
            <a:r>
              <a:rPr lang="en-GB" sz="1200" dirty="0">
                <a:latin typeface="iCiel Be Cool" panose="02000000000000000000" pitchFamily="50" charset="0"/>
              </a:rPr>
              <a:t>. Do </a:t>
            </a:r>
            <a:r>
              <a:rPr lang="en-GB" sz="1200" dirty="0" err="1">
                <a:latin typeface="iCiel Be Cool" panose="02000000000000000000" pitchFamily="50" charset="0"/>
              </a:rPr>
              <a:t>thời</a:t>
            </a:r>
            <a:r>
              <a:rPr lang="en-GB" sz="1200" dirty="0">
                <a:latin typeface="iCiel Be Cool" panose="02000000000000000000" pitchFamily="50" charset="0"/>
              </a:rPr>
              <a:t> </a:t>
            </a:r>
            <a:r>
              <a:rPr lang="en-GB" sz="1200" dirty="0" err="1">
                <a:latin typeface="iCiel Be Cool" panose="02000000000000000000" pitchFamily="50" charset="0"/>
              </a:rPr>
              <a:t>gian</a:t>
            </a:r>
            <a:r>
              <a:rPr lang="en-GB" sz="1200" dirty="0">
                <a:latin typeface="iCiel Be Cool" panose="02000000000000000000" pitchFamily="50" charset="0"/>
              </a:rPr>
              <a:t> </a:t>
            </a:r>
            <a:r>
              <a:rPr lang="en-GB" sz="1200" dirty="0" err="1">
                <a:latin typeface="iCiel Be Cool" panose="02000000000000000000" pitchFamily="50" charset="0"/>
              </a:rPr>
              <a:t>và</a:t>
            </a:r>
            <a:r>
              <a:rPr lang="en-GB" sz="1200" dirty="0">
                <a:latin typeface="iCiel Be Cool" panose="02000000000000000000" pitchFamily="50" charset="0"/>
              </a:rPr>
              <a:t> </a:t>
            </a:r>
            <a:r>
              <a:rPr lang="en-GB" sz="1200" dirty="0" err="1">
                <a:latin typeface="iCiel Be Cool" panose="02000000000000000000" pitchFamily="50" charset="0"/>
              </a:rPr>
              <a:t>năng</a:t>
            </a:r>
            <a:r>
              <a:rPr lang="en-GB" sz="1200" dirty="0">
                <a:latin typeface="iCiel Be Cool" panose="02000000000000000000" pitchFamily="50" charset="0"/>
              </a:rPr>
              <a:t> </a:t>
            </a:r>
            <a:r>
              <a:rPr lang="en-GB" sz="1200" dirty="0" err="1">
                <a:latin typeface="iCiel Be Cool" panose="02000000000000000000" pitchFamily="50" charset="0"/>
              </a:rPr>
              <a:t>lực</a:t>
            </a:r>
            <a:r>
              <a:rPr lang="en-GB" sz="1200" dirty="0">
                <a:latin typeface="iCiel Be Cool" panose="02000000000000000000" pitchFamily="50" charset="0"/>
              </a:rPr>
              <a:t> </a:t>
            </a:r>
            <a:r>
              <a:rPr lang="en-GB" sz="1200" dirty="0" err="1">
                <a:latin typeface="iCiel Be Cool" panose="02000000000000000000" pitchFamily="50" charset="0"/>
              </a:rPr>
              <a:t>có</a:t>
            </a:r>
            <a:r>
              <a:rPr lang="en-GB" sz="1200" dirty="0">
                <a:latin typeface="iCiel Be Cool" panose="02000000000000000000" pitchFamily="50" charset="0"/>
              </a:rPr>
              <a:t> </a:t>
            </a:r>
            <a:r>
              <a:rPr lang="en-GB" sz="1200" dirty="0" err="1">
                <a:latin typeface="iCiel Be Cool" panose="02000000000000000000" pitchFamily="50" charset="0"/>
              </a:rPr>
              <a:t>hạn</a:t>
            </a:r>
            <a:r>
              <a:rPr lang="en-GB" sz="1200" dirty="0">
                <a:latin typeface="iCiel Be Cool" panose="02000000000000000000" pitchFamily="50" charset="0"/>
              </a:rPr>
              <a:t> </a:t>
            </a:r>
            <a:r>
              <a:rPr lang="en-GB" sz="1200" dirty="0" err="1">
                <a:latin typeface="iCiel Be Cool" panose="02000000000000000000" pitchFamily="50" charset="0"/>
              </a:rPr>
              <a:t>nên</a:t>
            </a:r>
            <a:r>
              <a:rPr lang="en-GB" sz="1200" dirty="0">
                <a:latin typeface="iCiel Be Cool" panose="02000000000000000000" pitchFamily="50" charset="0"/>
              </a:rPr>
              <a:t> </a:t>
            </a:r>
            <a:r>
              <a:rPr lang="en-GB" sz="1200" dirty="0" err="1">
                <a:latin typeface="iCiel Be Cool" panose="02000000000000000000" pitchFamily="50" charset="0"/>
              </a:rPr>
              <a:t>nhóm</a:t>
            </a:r>
            <a:r>
              <a:rPr lang="en-GB" sz="1200" dirty="0">
                <a:latin typeface="iCiel Be Cool" panose="02000000000000000000" pitchFamily="50" charset="0"/>
              </a:rPr>
              <a:t> </a:t>
            </a:r>
            <a:r>
              <a:rPr lang="en-GB" sz="1200" dirty="0" err="1">
                <a:latin typeface="iCiel Be Cool" panose="02000000000000000000" pitchFamily="50" charset="0"/>
              </a:rPr>
              <a:t>mới</a:t>
            </a:r>
            <a:r>
              <a:rPr lang="en-GB" sz="1200" dirty="0">
                <a:latin typeface="iCiel Be Cool" panose="02000000000000000000" pitchFamily="50" charset="0"/>
              </a:rPr>
              <a:t> </a:t>
            </a:r>
            <a:r>
              <a:rPr lang="en-GB" sz="1200" dirty="0" err="1">
                <a:latin typeface="iCiel Be Cool" panose="02000000000000000000" pitchFamily="50" charset="0"/>
              </a:rPr>
              <a:t>chỉ</a:t>
            </a:r>
            <a:r>
              <a:rPr lang="en-GB" sz="1200" dirty="0">
                <a:latin typeface="iCiel Be Cool" panose="02000000000000000000" pitchFamily="50" charset="0"/>
              </a:rPr>
              <a:t> </a:t>
            </a:r>
            <a:r>
              <a:rPr lang="en-GB" sz="1200" dirty="0" err="1">
                <a:latin typeface="iCiel Be Cool" panose="02000000000000000000" pitchFamily="50" charset="0"/>
              </a:rPr>
              <a:t>đi</a:t>
            </a:r>
            <a:r>
              <a:rPr lang="en-GB" sz="1200" dirty="0">
                <a:latin typeface="iCiel Be Cool" panose="02000000000000000000" pitchFamily="50" charset="0"/>
              </a:rPr>
              <a:t> </a:t>
            </a:r>
            <a:r>
              <a:rPr lang="en-GB" sz="1200" dirty="0" err="1">
                <a:latin typeface="iCiel Be Cool" panose="02000000000000000000" pitchFamily="50" charset="0"/>
              </a:rPr>
              <a:t>sâu</a:t>
            </a:r>
            <a:r>
              <a:rPr lang="en-GB" sz="1200" dirty="0">
                <a:latin typeface="iCiel Be Cool" panose="02000000000000000000" pitchFamily="50" charset="0"/>
              </a:rPr>
              <a:t> </a:t>
            </a:r>
            <a:r>
              <a:rPr lang="en-GB" sz="1200" dirty="0" err="1">
                <a:latin typeface="iCiel Be Cool" panose="02000000000000000000" pitchFamily="50" charset="0"/>
              </a:rPr>
              <a:t>vào</a:t>
            </a:r>
            <a:r>
              <a:rPr lang="en-GB" sz="1200" dirty="0">
                <a:latin typeface="iCiel Be Cool" panose="02000000000000000000" pitchFamily="50" charset="0"/>
              </a:rPr>
              <a:t> </a:t>
            </a:r>
            <a:r>
              <a:rPr lang="en-GB" sz="1200" dirty="0" err="1">
                <a:latin typeface="iCiel Be Cool" panose="02000000000000000000" pitchFamily="50" charset="0"/>
              </a:rPr>
              <a:t>việc</a:t>
            </a:r>
            <a:r>
              <a:rPr lang="en-GB" sz="1200" dirty="0">
                <a:latin typeface="iCiel Be Cool" panose="02000000000000000000" pitchFamily="50" charset="0"/>
              </a:rPr>
              <a:t> </a:t>
            </a:r>
            <a:r>
              <a:rPr lang="en-GB" sz="1200" dirty="0" err="1">
                <a:latin typeface="iCiel Be Cool" panose="02000000000000000000" pitchFamily="50" charset="0"/>
              </a:rPr>
              <a:t>tìm</a:t>
            </a:r>
            <a:r>
              <a:rPr lang="en-GB" sz="1200" dirty="0">
                <a:latin typeface="iCiel Be Cool" panose="02000000000000000000" pitchFamily="50" charset="0"/>
              </a:rPr>
              <a:t> </a:t>
            </a:r>
            <a:r>
              <a:rPr lang="en-GB" sz="1200" dirty="0" err="1">
                <a:latin typeface="iCiel Be Cool" panose="02000000000000000000" pitchFamily="50" charset="0"/>
              </a:rPr>
              <a:t>hiểu</a:t>
            </a:r>
            <a:r>
              <a:rPr lang="en-GB" sz="1200" dirty="0">
                <a:latin typeface="iCiel Be Cool" panose="02000000000000000000" pitchFamily="50" charset="0"/>
              </a:rPr>
              <a:t> </a:t>
            </a:r>
            <a:r>
              <a:rPr lang="en-GB" sz="1200" dirty="0" err="1">
                <a:latin typeface="iCiel Be Cool" panose="02000000000000000000" pitchFamily="50" charset="0"/>
              </a:rPr>
              <a:t>và</a:t>
            </a:r>
            <a:r>
              <a:rPr lang="en-GB" sz="1200" dirty="0">
                <a:latin typeface="iCiel Be Cool" panose="02000000000000000000" pitchFamily="50" charset="0"/>
              </a:rPr>
              <a:t> </a:t>
            </a:r>
            <a:r>
              <a:rPr lang="en-GB" sz="1200" dirty="0" err="1">
                <a:latin typeface="iCiel Be Cool" panose="02000000000000000000" pitchFamily="50" charset="0"/>
              </a:rPr>
              <a:t>phân</a:t>
            </a:r>
            <a:r>
              <a:rPr lang="en-GB" sz="1200" dirty="0">
                <a:latin typeface="iCiel Be Cool" panose="02000000000000000000" pitchFamily="50" charset="0"/>
              </a:rPr>
              <a:t> </a:t>
            </a:r>
            <a:r>
              <a:rPr lang="en-GB" sz="1200" dirty="0" err="1">
                <a:latin typeface="iCiel Be Cool" panose="02000000000000000000" pitchFamily="50" charset="0"/>
              </a:rPr>
              <a:t>tích</a:t>
            </a:r>
            <a:r>
              <a:rPr lang="en-GB" sz="1200" dirty="0">
                <a:latin typeface="iCiel Be Cool" panose="02000000000000000000" pitchFamily="50" charset="0"/>
              </a:rPr>
              <a:t> </a:t>
            </a:r>
            <a:r>
              <a:rPr lang="en-GB" sz="1200" dirty="0" err="1">
                <a:latin typeface="iCiel Be Cool" panose="02000000000000000000" pitchFamily="50" charset="0"/>
              </a:rPr>
              <a:t>mô</a:t>
            </a:r>
            <a:r>
              <a:rPr lang="en-GB" sz="1200" dirty="0">
                <a:latin typeface="iCiel Be Cool" panose="02000000000000000000" pitchFamily="50" charset="0"/>
              </a:rPr>
              <a:t> </a:t>
            </a:r>
            <a:r>
              <a:rPr lang="en-GB" sz="1200" dirty="0" err="1">
                <a:latin typeface="iCiel Be Cool" panose="02000000000000000000" pitchFamily="50" charset="0"/>
              </a:rPr>
              <a:t>hình</a:t>
            </a:r>
            <a:r>
              <a:rPr lang="en-GB" sz="1200" dirty="0">
                <a:latin typeface="iCiel Be Cool" panose="02000000000000000000" pitchFamily="50" charset="0"/>
              </a:rPr>
              <a:t>. </a:t>
            </a:r>
            <a:r>
              <a:rPr lang="en-GB" sz="1200" dirty="0" err="1">
                <a:latin typeface="iCiel Be Cool" panose="02000000000000000000" pitchFamily="50" charset="0"/>
              </a:rPr>
              <a:t>Nhóm</a:t>
            </a:r>
            <a:r>
              <a:rPr lang="en-GB" sz="1200" dirty="0">
                <a:latin typeface="iCiel Be Cool" panose="02000000000000000000" pitchFamily="50" charset="0"/>
              </a:rPr>
              <a:t> </a:t>
            </a:r>
            <a:r>
              <a:rPr lang="en-GB" sz="1200" dirty="0" err="1">
                <a:latin typeface="iCiel Be Cool" panose="02000000000000000000" pitchFamily="50" charset="0"/>
              </a:rPr>
              <a:t>sẽ</a:t>
            </a:r>
            <a:r>
              <a:rPr lang="en-GB" sz="1200" dirty="0">
                <a:latin typeface="iCiel Be Cool" panose="02000000000000000000" pitchFamily="50" charset="0"/>
              </a:rPr>
              <a:t> </a:t>
            </a:r>
            <a:r>
              <a:rPr lang="en-GB" sz="1200" dirty="0" err="1">
                <a:latin typeface="iCiel Be Cool" panose="02000000000000000000" pitchFamily="50" charset="0"/>
              </a:rPr>
              <a:t>cố</a:t>
            </a:r>
            <a:r>
              <a:rPr lang="en-GB" sz="1200" dirty="0">
                <a:latin typeface="iCiel Be Cool" panose="02000000000000000000" pitchFamily="50" charset="0"/>
              </a:rPr>
              <a:t> </a:t>
            </a:r>
            <a:r>
              <a:rPr lang="en-GB" sz="1200" dirty="0" err="1">
                <a:latin typeface="iCiel Be Cool" panose="02000000000000000000" pitchFamily="50" charset="0"/>
              </a:rPr>
              <a:t>gắng</a:t>
            </a:r>
            <a:r>
              <a:rPr lang="en-GB" sz="1200" dirty="0">
                <a:latin typeface="iCiel Be Cool" panose="02000000000000000000" pitchFamily="50" charset="0"/>
              </a:rPr>
              <a:t> </a:t>
            </a:r>
            <a:r>
              <a:rPr lang="en-GB" sz="1200" dirty="0" err="1">
                <a:latin typeface="iCiel Be Cool" panose="02000000000000000000" pitchFamily="50" charset="0"/>
              </a:rPr>
              <a:t>hướng</a:t>
            </a:r>
            <a:r>
              <a:rPr lang="en-GB" sz="1200" dirty="0">
                <a:latin typeface="iCiel Be Cool" panose="02000000000000000000" pitchFamily="50" charset="0"/>
              </a:rPr>
              <a:t> </a:t>
            </a:r>
            <a:r>
              <a:rPr lang="en-GB" sz="1200" dirty="0" err="1">
                <a:latin typeface="iCiel Be Cool" panose="02000000000000000000" pitchFamily="50" charset="0"/>
              </a:rPr>
              <a:t>phát</a:t>
            </a:r>
            <a:r>
              <a:rPr lang="en-GB" sz="1200" dirty="0">
                <a:latin typeface="iCiel Be Cool" panose="02000000000000000000" pitchFamily="50" charset="0"/>
              </a:rPr>
              <a:t> </a:t>
            </a:r>
            <a:r>
              <a:rPr lang="en-GB" sz="1200" dirty="0" err="1">
                <a:latin typeface="iCiel Be Cool" panose="02000000000000000000" pitchFamily="50" charset="0"/>
              </a:rPr>
              <a:t>triển</a:t>
            </a:r>
            <a:r>
              <a:rPr lang="en-GB" sz="1200" dirty="0">
                <a:latin typeface="iCiel Be Cool" panose="02000000000000000000" pitchFamily="50" charset="0"/>
              </a:rPr>
              <a:t> </a:t>
            </a:r>
            <a:r>
              <a:rPr lang="en-GB" sz="1200" dirty="0" err="1">
                <a:latin typeface="iCiel Be Cool" panose="02000000000000000000" pitchFamily="50" charset="0"/>
              </a:rPr>
              <a:t>ứng</a:t>
            </a:r>
            <a:r>
              <a:rPr lang="en-GB" sz="1200" dirty="0">
                <a:latin typeface="iCiel Be Cool" panose="02000000000000000000" pitchFamily="50" charset="0"/>
              </a:rPr>
              <a:t> </a:t>
            </a:r>
            <a:r>
              <a:rPr lang="en-GB" sz="1200" dirty="0" err="1">
                <a:latin typeface="iCiel Be Cool" panose="02000000000000000000" pitchFamily="50" charset="0"/>
              </a:rPr>
              <a:t>dụng</a:t>
            </a:r>
            <a:r>
              <a:rPr lang="en-GB" sz="1200" dirty="0">
                <a:latin typeface="iCiel Be Cool" panose="02000000000000000000" pitchFamily="50" charset="0"/>
              </a:rPr>
              <a:t> </a:t>
            </a:r>
            <a:r>
              <a:rPr lang="en-GB" sz="1200" dirty="0" err="1">
                <a:latin typeface="iCiel Be Cool" panose="02000000000000000000" pitchFamily="50" charset="0"/>
              </a:rPr>
              <a:t>mô</a:t>
            </a:r>
            <a:r>
              <a:rPr lang="en-GB" sz="1200" dirty="0">
                <a:latin typeface="iCiel Be Cool" panose="02000000000000000000" pitchFamily="50" charset="0"/>
              </a:rPr>
              <a:t> </a:t>
            </a:r>
            <a:r>
              <a:rPr lang="en-GB" sz="1200" dirty="0" err="1">
                <a:latin typeface="iCiel Be Cool" panose="02000000000000000000" pitchFamily="50" charset="0"/>
              </a:rPr>
              <a:t>hình</a:t>
            </a:r>
            <a:r>
              <a:rPr lang="en-GB" sz="1200" dirty="0">
                <a:latin typeface="iCiel Be Cool" panose="02000000000000000000" pitchFamily="50" charset="0"/>
              </a:rPr>
              <a:t> </a:t>
            </a:r>
            <a:r>
              <a:rPr lang="en-GB" sz="1200" dirty="0" err="1">
                <a:latin typeface="iCiel Be Cool" panose="02000000000000000000" pitchFamily="50" charset="0"/>
              </a:rPr>
              <a:t>phí</a:t>
            </a:r>
            <a:r>
              <a:rPr lang="en-GB" sz="1200" dirty="0">
                <a:latin typeface="iCiel Be Cool" panose="02000000000000000000" pitchFamily="50" charset="0"/>
              </a:rPr>
              <a:t> </a:t>
            </a:r>
            <a:r>
              <a:rPr lang="en-GB" sz="1200" dirty="0" err="1">
                <a:latin typeface="iCiel Be Cool" panose="02000000000000000000" pitchFamily="50" charset="0"/>
              </a:rPr>
              <a:t>dịch</a:t>
            </a:r>
            <a:r>
              <a:rPr lang="en-GB" sz="1200" dirty="0">
                <a:latin typeface="iCiel Be Cool" panose="02000000000000000000" pitchFamily="50" charset="0"/>
              </a:rPr>
              <a:t> </a:t>
            </a:r>
            <a:r>
              <a:rPr lang="en-GB" sz="1200" dirty="0" err="1">
                <a:latin typeface="iCiel Be Cool" panose="02000000000000000000" pitchFamily="50" charset="0"/>
              </a:rPr>
              <a:t>vụ</a:t>
            </a:r>
            <a:r>
              <a:rPr lang="en-GB" sz="1200" dirty="0">
                <a:latin typeface="iCiel Be Cool" panose="02000000000000000000" pitchFamily="50" charset="0"/>
              </a:rPr>
              <a:t> </a:t>
            </a:r>
            <a:r>
              <a:rPr lang="en-GB" sz="1200" dirty="0" err="1">
                <a:latin typeface="iCiel Be Cool" panose="02000000000000000000" pitchFamily="50" charset="0"/>
              </a:rPr>
              <a:t>cho</a:t>
            </a:r>
            <a:r>
              <a:rPr lang="en-GB" sz="1200" dirty="0">
                <a:latin typeface="iCiel Be Cool" panose="02000000000000000000" pitchFamily="50" charset="0"/>
              </a:rPr>
              <a:t> </a:t>
            </a:r>
            <a:r>
              <a:rPr lang="en-GB" sz="1200" dirty="0" err="1">
                <a:latin typeface="iCiel Be Cool" panose="02000000000000000000" pitchFamily="50" charset="0"/>
              </a:rPr>
              <a:t>riêng</a:t>
            </a:r>
            <a:r>
              <a:rPr lang="en-GB" sz="1200" dirty="0">
                <a:latin typeface="iCiel Be Cool" panose="02000000000000000000" pitchFamily="50" charset="0"/>
              </a:rPr>
              <a:t> </a:t>
            </a:r>
            <a:r>
              <a:rPr lang="en-GB" sz="1200" dirty="0" err="1">
                <a:latin typeface="iCiel Be Cool" panose="02000000000000000000" pitchFamily="50" charset="0"/>
              </a:rPr>
              <a:t>mình</a:t>
            </a:r>
            <a:r>
              <a:rPr lang="en-GB" sz="1200" dirty="0">
                <a:latin typeface="iCiel Be Cool" panose="02000000000000000000" pitchFamily="50" charset="0"/>
              </a:rPr>
              <a:t>.</a:t>
            </a:r>
          </a:p>
        </p:txBody>
      </p:sp>
    </p:spTree>
    <p:extLst>
      <p:ext uri="{BB962C8B-B14F-4D97-AF65-F5344CB8AC3E}">
        <p14:creationId xmlns:p14="http://schemas.microsoft.com/office/powerpoint/2010/main" val="396083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179705" y="687070"/>
            <a:ext cx="3588385" cy="33877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altLang="en-GB" dirty="0"/>
            </a:br>
            <a:r>
              <a:rPr lang="en-US" altLang="en-GB" dirty="0" err="1"/>
              <a:t>Các</a:t>
            </a:r>
            <a:r>
              <a:rPr lang="en-US" altLang="en-GB" dirty="0"/>
              <a:t> </a:t>
            </a:r>
            <a:r>
              <a:rPr lang="en-US" altLang="en-GB" dirty="0" err="1"/>
              <a:t>công</a:t>
            </a:r>
            <a:r>
              <a:rPr lang="en-US" altLang="en-GB" dirty="0"/>
              <a:t> </a:t>
            </a:r>
            <a:r>
              <a:rPr lang="en-US" altLang="en-GB" dirty="0" err="1"/>
              <a:t>nghệ</a:t>
            </a:r>
            <a:r>
              <a:rPr lang="en-US" altLang="en-GB" dirty="0"/>
              <a:t>, </a:t>
            </a:r>
            <a:r>
              <a:rPr lang="en-US" altLang="en-GB" dirty="0" err="1"/>
              <a:t>công</a:t>
            </a:r>
            <a:r>
              <a:rPr lang="en-US" altLang="en-GB" dirty="0"/>
              <a:t> </a:t>
            </a:r>
            <a:r>
              <a:rPr lang="en-US" altLang="en-GB" dirty="0" err="1"/>
              <a:t>cụ</a:t>
            </a:r>
            <a:r>
              <a:rPr lang="en-US" altLang="en-GB" dirty="0"/>
              <a:t> </a:t>
            </a:r>
            <a:r>
              <a:rPr lang="en-US" altLang="en-GB" dirty="0" err="1"/>
              <a:t>sử</a:t>
            </a:r>
            <a:r>
              <a:rPr lang="en-US" altLang="en-GB" dirty="0"/>
              <a:t> </a:t>
            </a:r>
            <a:r>
              <a:rPr lang="en-US" altLang="en-GB" dirty="0" err="1"/>
              <a:t>dụng</a:t>
            </a:r>
            <a:endParaRPr lang="en-US" altLang="en-GB" dirty="0"/>
          </a:p>
        </p:txBody>
      </p:sp>
      <p:grpSp>
        <p:nvGrpSpPr>
          <p:cNvPr id="326" name="Google Shape;326;p45"/>
          <p:cNvGrpSpPr/>
          <p:nvPr/>
        </p:nvGrpSpPr>
        <p:grpSpPr>
          <a:xfrm>
            <a:off x="4246879" y="687047"/>
            <a:ext cx="278152" cy="333744"/>
            <a:chOff x="0" y="221325"/>
            <a:chExt cx="3121800" cy="4829875"/>
          </a:xfrm>
        </p:grpSpPr>
        <p:sp>
          <p:nvSpPr>
            <p:cNvPr id="327" name="Google Shape;327;p45"/>
            <p:cNvSpPr/>
            <p:nvPr/>
          </p:nvSpPr>
          <p:spPr>
            <a:xfrm>
              <a:off x="0" y="4877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787900" y="555625"/>
            <a:ext cx="4041775" cy="3549650"/>
          </a:xfrm>
          <a:prstGeom prst="rect">
            <a:avLst/>
          </a:prstGeom>
          <a:noFill/>
          <a:ln>
            <a:noFill/>
          </a:ln>
        </p:spPr>
        <p:txBody>
          <a:bodyPr spcFirstLastPara="1" wrap="square" lIns="91425" tIns="91425" rIns="91425" bIns="91425" anchor="ctr" anchorCtr="0">
            <a:noAutofit/>
          </a:bodyPr>
          <a:lstStyle/>
          <a:p>
            <a:endParaRPr lang="en-US" dirty="0"/>
          </a:p>
          <a:p>
            <a:r>
              <a:rPr lang="en-US" i="1" dirty="0">
                <a:latin typeface="Muli"/>
              </a:rPr>
              <a:t>- </a:t>
            </a:r>
            <a:r>
              <a:rPr lang="en-US" i="1" dirty="0" err="1">
                <a:latin typeface="Muli"/>
              </a:rPr>
              <a:t>Ngôn</a:t>
            </a:r>
            <a:r>
              <a:rPr lang="en-US" i="1" dirty="0">
                <a:latin typeface="Muli"/>
              </a:rPr>
              <a:t> </a:t>
            </a:r>
            <a:r>
              <a:rPr lang="en-US" i="1" dirty="0" err="1">
                <a:latin typeface="Muli"/>
              </a:rPr>
              <a:t>Ngữ</a:t>
            </a:r>
            <a:r>
              <a:rPr lang="en-US" i="1" dirty="0">
                <a:latin typeface="Muli"/>
              </a:rPr>
              <a:t> </a:t>
            </a:r>
            <a:r>
              <a:rPr lang="en-US" i="1" dirty="0" err="1">
                <a:latin typeface="Muli"/>
              </a:rPr>
              <a:t>Lập</a:t>
            </a:r>
            <a:r>
              <a:rPr lang="en-US" i="1" dirty="0">
                <a:latin typeface="Muli"/>
              </a:rPr>
              <a:t> </a:t>
            </a:r>
            <a:r>
              <a:rPr lang="en-US" i="1" dirty="0" err="1">
                <a:latin typeface="Muli"/>
              </a:rPr>
              <a:t>Trình</a:t>
            </a:r>
            <a:r>
              <a:rPr lang="en-US" i="1" dirty="0">
                <a:latin typeface="Muli"/>
              </a:rPr>
              <a:t>:</a:t>
            </a:r>
            <a:endParaRPr lang="en-US" dirty="0">
              <a:latin typeface="Muli"/>
            </a:endParaRPr>
          </a:p>
          <a:p>
            <a:r>
              <a:rPr lang="en-US" dirty="0">
                <a:latin typeface="Muli"/>
              </a:rPr>
              <a:t>* PHP: </a:t>
            </a:r>
            <a:r>
              <a:rPr lang="en-US" dirty="0" err="1">
                <a:latin typeface="Muli"/>
              </a:rPr>
              <a:t>Được</a:t>
            </a:r>
            <a:r>
              <a:rPr lang="en-US" dirty="0">
                <a:latin typeface="Muli"/>
              </a:rPr>
              <a:t> </a:t>
            </a:r>
            <a:r>
              <a:rPr lang="en-US" dirty="0" err="1">
                <a:latin typeface="Muli"/>
              </a:rPr>
              <a:t>sử</a:t>
            </a:r>
            <a:r>
              <a:rPr lang="en-US" dirty="0">
                <a:latin typeface="Muli"/>
              </a:rPr>
              <a:t> </a:t>
            </a:r>
            <a:r>
              <a:rPr lang="en-US" dirty="0" err="1">
                <a:latin typeface="Muli"/>
              </a:rPr>
              <a:t>dụng</a:t>
            </a:r>
            <a:r>
              <a:rPr lang="en-US" dirty="0">
                <a:latin typeface="Muli"/>
              </a:rPr>
              <a:t> </a:t>
            </a:r>
            <a:r>
              <a:rPr lang="en-US" dirty="0" err="1">
                <a:latin typeface="Muli"/>
              </a:rPr>
              <a:t>cho</a:t>
            </a:r>
            <a:r>
              <a:rPr lang="en-US" dirty="0">
                <a:latin typeface="Muli"/>
              </a:rPr>
              <a:t> </a:t>
            </a:r>
            <a:r>
              <a:rPr lang="en-US" dirty="0" err="1">
                <a:latin typeface="Muli"/>
              </a:rPr>
              <a:t>phần</a:t>
            </a:r>
            <a:r>
              <a:rPr lang="en-US" dirty="0">
                <a:latin typeface="Muli"/>
              </a:rPr>
              <a:t> back-end </a:t>
            </a:r>
            <a:r>
              <a:rPr lang="en-US" dirty="0" err="1">
                <a:latin typeface="Muli"/>
              </a:rPr>
              <a:t>xử</a:t>
            </a:r>
            <a:r>
              <a:rPr lang="en-US" dirty="0">
                <a:latin typeface="Muli"/>
              </a:rPr>
              <a:t> </a:t>
            </a:r>
            <a:r>
              <a:rPr lang="en-US" dirty="0" err="1">
                <a:latin typeface="Muli"/>
              </a:rPr>
              <a:t>lý</a:t>
            </a:r>
            <a:r>
              <a:rPr lang="en-US" dirty="0">
                <a:latin typeface="Muli"/>
              </a:rPr>
              <a:t> logic</a:t>
            </a:r>
          </a:p>
          <a:p>
            <a:r>
              <a:rPr lang="en-US" dirty="0">
                <a:latin typeface="Muli"/>
              </a:rPr>
              <a:t>* HTML, CSS, JavaScript: Cho </a:t>
            </a:r>
            <a:r>
              <a:rPr lang="en-US" dirty="0" err="1">
                <a:latin typeface="Muli"/>
              </a:rPr>
              <a:t>phần</a:t>
            </a:r>
            <a:r>
              <a:rPr lang="en-US" dirty="0">
                <a:latin typeface="Muli"/>
              </a:rPr>
              <a:t> </a:t>
            </a:r>
            <a:r>
              <a:rPr lang="en-US" dirty="0" err="1">
                <a:latin typeface="Muli"/>
              </a:rPr>
              <a:t>giao</a:t>
            </a:r>
            <a:r>
              <a:rPr lang="en-US" dirty="0">
                <a:latin typeface="Muli"/>
              </a:rPr>
              <a:t> </a:t>
            </a:r>
            <a:r>
              <a:rPr lang="en-US" dirty="0" err="1">
                <a:latin typeface="Muli"/>
              </a:rPr>
              <a:t>diện</a:t>
            </a:r>
            <a:r>
              <a:rPr lang="en-US" dirty="0">
                <a:latin typeface="Muli"/>
              </a:rPr>
              <a:t> </a:t>
            </a:r>
            <a:r>
              <a:rPr lang="en-US" dirty="0" err="1">
                <a:latin typeface="Muli"/>
              </a:rPr>
              <a:t>người</a:t>
            </a:r>
            <a:r>
              <a:rPr lang="en-US" dirty="0">
                <a:latin typeface="Muli"/>
              </a:rPr>
              <a:t> </a:t>
            </a:r>
            <a:r>
              <a:rPr lang="en-US" dirty="0" err="1">
                <a:latin typeface="Muli"/>
              </a:rPr>
              <a:t>dùng</a:t>
            </a:r>
            <a:endParaRPr lang="en-US" dirty="0">
              <a:latin typeface="Muli"/>
            </a:endParaRPr>
          </a:p>
          <a:p>
            <a:r>
              <a:rPr lang="en-US" i="1" dirty="0">
                <a:latin typeface="Muli"/>
              </a:rPr>
              <a:t>- </a:t>
            </a:r>
            <a:r>
              <a:rPr lang="en-US" i="1" dirty="0" err="1">
                <a:latin typeface="Muli"/>
              </a:rPr>
              <a:t>Cơ</a:t>
            </a:r>
            <a:r>
              <a:rPr lang="en-US" i="1" dirty="0">
                <a:latin typeface="Muli"/>
              </a:rPr>
              <a:t> </a:t>
            </a:r>
            <a:r>
              <a:rPr lang="en-US" i="1" dirty="0" err="1">
                <a:latin typeface="Muli"/>
              </a:rPr>
              <a:t>Sở</a:t>
            </a:r>
            <a:r>
              <a:rPr lang="en-US" i="1" dirty="0">
                <a:latin typeface="Muli"/>
              </a:rPr>
              <a:t> </a:t>
            </a:r>
            <a:r>
              <a:rPr lang="en-US" i="1" dirty="0" err="1">
                <a:latin typeface="Muli"/>
              </a:rPr>
              <a:t>Dữ</a:t>
            </a:r>
            <a:r>
              <a:rPr lang="en-US" i="1" dirty="0">
                <a:latin typeface="Muli"/>
              </a:rPr>
              <a:t> </a:t>
            </a:r>
            <a:r>
              <a:rPr lang="en-US" i="1" dirty="0" err="1">
                <a:latin typeface="Muli"/>
              </a:rPr>
              <a:t>Liệu</a:t>
            </a:r>
            <a:r>
              <a:rPr lang="en-US" i="1" dirty="0">
                <a:latin typeface="Muli"/>
              </a:rPr>
              <a:t>:</a:t>
            </a:r>
            <a:endParaRPr lang="en-US" dirty="0">
              <a:latin typeface="Muli"/>
            </a:endParaRPr>
          </a:p>
          <a:p>
            <a:r>
              <a:rPr lang="en-US" dirty="0">
                <a:latin typeface="Muli"/>
              </a:rPr>
              <a:t>* MySQL: </a:t>
            </a:r>
            <a:r>
              <a:rPr lang="en-US" dirty="0" err="1">
                <a:latin typeface="Muli"/>
              </a:rPr>
              <a:t>Lữu</a:t>
            </a:r>
            <a:r>
              <a:rPr lang="en-US" dirty="0">
                <a:latin typeface="Muli"/>
              </a:rPr>
              <a:t> </a:t>
            </a:r>
            <a:r>
              <a:rPr lang="en-US" dirty="0" err="1">
                <a:latin typeface="Muli"/>
              </a:rPr>
              <a:t>trữ</a:t>
            </a:r>
            <a:r>
              <a:rPr lang="en-US" dirty="0">
                <a:latin typeface="Muli"/>
              </a:rPr>
              <a:t> </a:t>
            </a:r>
            <a:r>
              <a:rPr lang="en-US" dirty="0" err="1">
                <a:latin typeface="Muli"/>
              </a:rPr>
              <a:t>thông</a:t>
            </a:r>
            <a:r>
              <a:rPr lang="en-US" dirty="0">
                <a:latin typeface="Muli"/>
              </a:rPr>
              <a:t> tin </a:t>
            </a:r>
            <a:r>
              <a:rPr lang="en-US" dirty="0" err="1">
                <a:latin typeface="Muli"/>
              </a:rPr>
              <a:t>về</a:t>
            </a:r>
            <a:r>
              <a:rPr lang="en-US" dirty="0">
                <a:latin typeface="Muli"/>
              </a:rPr>
              <a:t> </a:t>
            </a:r>
            <a:r>
              <a:rPr lang="en-US" dirty="0" err="1">
                <a:latin typeface="Muli"/>
              </a:rPr>
              <a:t>sinh</a:t>
            </a:r>
            <a:r>
              <a:rPr lang="en-US" dirty="0">
                <a:latin typeface="Muli"/>
              </a:rPr>
              <a:t> </a:t>
            </a:r>
            <a:r>
              <a:rPr lang="en-US" dirty="0" err="1">
                <a:latin typeface="Muli"/>
              </a:rPr>
              <a:t>viên</a:t>
            </a:r>
            <a:r>
              <a:rPr lang="en-US" dirty="0">
                <a:latin typeface="Muli"/>
              </a:rPr>
              <a:t>, </a:t>
            </a:r>
            <a:r>
              <a:rPr lang="en-US" dirty="0" err="1">
                <a:latin typeface="Muli"/>
              </a:rPr>
              <a:t>phòng</a:t>
            </a:r>
            <a:r>
              <a:rPr lang="en-US" dirty="0">
                <a:latin typeface="Muli"/>
              </a:rPr>
              <a:t> </a:t>
            </a:r>
            <a:r>
              <a:rPr lang="en-US" dirty="0" err="1">
                <a:latin typeface="Muli"/>
              </a:rPr>
              <a:t>ký</a:t>
            </a:r>
            <a:r>
              <a:rPr lang="en-US" dirty="0">
                <a:latin typeface="Muli"/>
              </a:rPr>
              <a:t> </a:t>
            </a:r>
            <a:r>
              <a:rPr lang="en-US" dirty="0" err="1">
                <a:latin typeface="Muli"/>
              </a:rPr>
              <a:t>túc</a:t>
            </a:r>
            <a:r>
              <a:rPr lang="en-US" dirty="0">
                <a:latin typeface="Muli"/>
              </a:rPr>
              <a:t> </a:t>
            </a:r>
            <a:r>
              <a:rPr lang="en-US" dirty="0" err="1">
                <a:latin typeface="Muli"/>
              </a:rPr>
              <a:t>xá</a:t>
            </a:r>
            <a:r>
              <a:rPr lang="en-US" dirty="0">
                <a:latin typeface="Muli"/>
              </a:rPr>
              <a:t>, </a:t>
            </a:r>
            <a:r>
              <a:rPr lang="en-US" dirty="0" err="1">
                <a:latin typeface="Muli"/>
              </a:rPr>
              <a:t>nhân</a:t>
            </a:r>
            <a:r>
              <a:rPr lang="en-US" dirty="0">
                <a:latin typeface="Muli"/>
              </a:rPr>
              <a:t> </a:t>
            </a:r>
            <a:r>
              <a:rPr lang="en-US" dirty="0" err="1">
                <a:latin typeface="Muli"/>
              </a:rPr>
              <a:t>viên</a:t>
            </a:r>
            <a:r>
              <a:rPr lang="en-US" dirty="0">
                <a:latin typeface="Muli"/>
              </a:rPr>
              <a:t>, </a:t>
            </a:r>
            <a:r>
              <a:rPr lang="en-US" dirty="0" err="1">
                <a:latin typeface="Muli"/>
              </a:rPr>
              <a:t>và</a:t>
            </a:r>
            <a:r>
              <a:rPr lang="en-US" dirty="0">
                <a:latin typeface="Muli"/>
              </a:rPr>
              <a:t> </a:t>
            </a:r>
            <a:r>
              <a:rPr lang="en-US" dirty="0" err="1">
                <a:latin typeface="Muli"/>
              </a:rPr>
              <a:t>các</a:t>
            </a:r>
            <a:r>
              <a:rPr lang="en-US" dirty="0">
                <a:latin typeface="Muli"/>
              </a:rPr>
              <a:t> </a:t>
            </a:r>
            <a:r>
              <a:rPr lang="en-US" dirty="0" err="1">
                <a:latin typeface="Muli"/>
              </a:rPr>
              <a:t>dữ</a:t>
            </a:r>
            <a:r>
              <a:rPr lang="en-US" dirty="0">
                <a:latin typeface="Muli"/>
              </a:rPr>
              <a:t> </a:t>
            </a:r>
            <a:r>
              <a:rPr lang="en-US" dirty="0" err="1">
                <a:latin typeface="Muli"/>
              </a:rPr>
              <a:t>liệu</a:t>
            </a:r>
            <a:r>
              <a:rPr lang="en-US" dirty="0">
                <a:latin typeface="Muli"/>
              </a:rPr>
              <a:t> </a:t>
            </a:r>
            <a:r>
              <a:rPr lang="en-US" dirty="0" err="1">
                <a:latin typeface="Muli"/>
              </a:rPr>
              <a:t>khác</a:t>
            </a:r>
            <a:endParaRPr lang="en-US" dirty="0">
              <a:latin typeface="Muli"/>
            </a:endParaRPr>
          </a:p>
          <a:p>
            <a:r>
              <a:rPr lang="en-US" i="1" dirty="0">
                <a:latin typeface="Muli"/>
              </a:rPr>
              <a:t>- Giao </a:t>
            </a:r>
            <a:r>
              <a:rPr lang="en-US" i="1" dirty="0" err="1">
                <a:latin typeface="Muli"/>
              </a:rPr>
              <a:t>Diện</a:t>
            </a:r>
            <a:r>
              <a:rPr lang="en-US" i="1" dirty="0">
                <a:latin typeface="Muli"/>
              </a:rPr>
              <a:t> </a:t>
            </a:r>
            <a:r>
              <a:rPr lang="en-US" i="1" dirty="0" err="1">
                <a:latin typeface="Muli"/>
              </a:rPr>
              <a:t>Người</a:t>
            </a:r>
            <a:r>
              <a:rPr lang="en-US" i="1" dirty="0">
                <a:latin typeface="Muli"/>
              </a:rPr>
              <a:t> </a:t>
            </a:r>
            <a:r>
              <a:rPr lang="en-US" i="1" dirty="0" err="1">
                <a:latin typeface="Muli"/>
              </a:rPr>
              <a:t>Dùng</a:t>
            </a:r>
            <a:r>
              <a:rPr lang="en-US" i="1" dirty="0">
                <a:latin typeface="Muli"/>
              </a:rPr>
              <a:t>:</a:t>
            </a:r>
            <a:endParaRPr lang="en-US" dirty="0">
              <a:latin typeface="Muli"/>
            </a:endParaRPr>
          </a:p>
          <a:p>
            <a:r>
              <a:rPr lang="en-US" dirty="0">
                <a:latin typeface="Muli"/>
              </a:rPr>
              <a:t>* </a:t>
            </a:r>
            <a:r>
              <a:rPr lang="en-US" dirty="0" err="1">
                <a:latin typeface="Muli"/>
              </a:rPr>
              <a:t>Thiết</a:t>
            </a:r>
            <a:r>
              <a:rPr lang="en-US" dirty="0">
                <a:latin typeface="Muli"/>
              </a:rPr>
              <a:t> </a:t>
            </a:r>
            <a:r>
              <a:rPr lang="en-US" dirty="0" err="1">
                <a:latin typeface="Muli"/>
              </a:rPr>
              <a:t>kế</a:t>
            </a:r>
            <a:r>
              <a:rPr lang="en-US" dirty="0">
                <a:latin typeface="Muli"/>
              </a:rPr>
              <a:t> </a:t>
            </a:r>
            <a:r>
              <a:rPr lang="en-US" dirty="0" err="1">
                <a:latin typeface="Muli"/>
              </a:rPr>
              <a:t>giao</a:t>
            </a:r>
            <a:r>
              <a:rPr lang="en-US" dirty="0">
                <a:latin typeface="Muli"/>
              </a:rPr>
              <a:t> </a:t>
            </a:r>
            <a:r>
              <a:rPr lang="en-US" dirty="0" err="1">
                <a:latin typeface="Muli"/>
              </a:rPr>
              <a:t>diện</a:t>
            </a:r>
            <a:r>
              <a:rPr lang="en-US" dirty="0">
                <a:latin typeface="Muli"/>
              </a:rPr>
              <a:t> </a:t>
            </a:r>
            <a:r>
              <a:rPr lang="en-US" dirty="0" err="1">
                <a:latin typeface="Muli"/>
              </a:rPr>
              <a:t>đẹp</a:t>
            </a:r>
            <a:r>
              <a:rPr lang="en-US" dirty="0">
                <a:latin typeface="Muli"/>
              </a:rPr>
              <a:t> </a:t>
            </a:r>
            <a:r>
              <a:rPr lang="en-US" dirty="0" err="1">
                <a:latin typeface="Muli"/>
              </a:rPr>
              <a:t>và</a:t>
            </a:r>
            <a:r>
              <a:rPr lang="en-US" dirty="0">
                <a:latin typeface="Muli"/>
              </a:rPr>
              <a:t> </a:t>
            </a:r>
            <a:r>
              <a:rPr lang="en-US" dirty="0" err="1">
                <a:latin typeface="Muli"/>
              </a:rPr>
              <a:t>dễ</a:t>
            </a:r>
            <a:r>
              <a:rPr lang="en-US" dirty="0">
                <a:latin typeface="Muli"/>
              </a:rPr>
              <a:t> </a:t>
            </a:r>
            <a:r>
              <a:rPr lang="en-US" dirty="0" err="1">
                <a:latin typeface="Muli"/>
              </a:rPr>
              <a:t>sử</a:t>
            </a:r>
            <a:r>
              <a:rPr lang="en-US" dirty="0">
                <a:latin typeface="Muli"/>
              </a:rPr>
              <a:t> </a:t>
            </a:r>
            <a:r>
              <a:rPr lang="en-US" dirty="0" err="1">
                <a:latin typeface="Muli"/>
              </a:rPr>
              <a:t>dụng</a:t>
            </a:r>
            <a:r>
              <a:rPr lang="en-US" dirty="0">
                <a:latin typeface="Muli"/>
              </a:rPr>
              <a:t> </a:t>
            </a:r>
            <a:r>
              <a:rPr lang="en-US" dirty="0" err="1">
                <a:latin typeface="Muli"/>
              </a:rPr>
              <a:t>với</a:t>
            </a:r>
            <a:r>
              <a:rPr lang="en-US" dirty="0">
                <a:latin typeface="Muli"/>
              </a:rPr>
              <a:t> HTML/CSS/JavaScript </a:t>
            </a:r>
            <a:r>
              <a:rPr lang="en-US" dirty="0" err="1">
                <a:latin typeface="Muli"/>
              </a:rPr>
              <a:t>và</a:t>
            </a:r>
            <a:r>
              <a:rPr lang="en-US" dirty="0">
                <a:latin typeface="Muli"/>
              </a:rPr>
              <a:t> </a:t>
            </a:r>
            <a:r>
              <a:rPr lang="en-US" dirty="0" err="1">
                <a:latin typeface="Muli"/>
              </a:rPr>
              <a:t>sử</a:t>
            </a:r>
            <a:r>
              <a:rPr lang="en-US" dirty="0">
                <a:latin typeface="Muli"/>
              </a:rPr>
              <a:t> </a:t>
            </a:r>
            <a:r>
              <a:rPr lang="en-US" dirty="0" err="1">
                <a:latin typeface="Muli"/>
              </a:rPr>
              <a:t>dụng</a:t>
            </a:r>
            <a:r>
              <a:rPr lang="en-US" dirty="0">
                <a:latin typeface="Muli"/>
              </a:rPr>
              <a:t> </a:t>
            </a:r>
            <a:r>
              <a:rPr lang="en-US" dirty="0" err="1">
                <a:latin typeface="Muli"/>
              </a:rPr>
              <a:t>thư</a:t>
            </a:r>
            <a:r>
              <a:rPr lang="en-US" dirty="0">
                <a:latin typeface="Muli"/>
              </a:rPr>
              <a:t> </a:t>
            </a:r>
            <a:r>
              <a:rPr lang="en-US" dirty="0" err="1">
                <a:latin typeface="Muli"/>
              </a:rPr>
              <a:t>viện</a:t>
            </a:r>
            <a:r>
              <a:rPr lang="en-US" dirty="0">
                <a:latin typeface="Muli"/>
              </a:rPr>
              <a:t> </a:t>
            </a:r>
            <a:r>
              <a:rPr lang="en-US" dirty="0" err="1">
                <a:latin typeface="Muli"/>
              </a:rPr>
              <a:t>như</a:t>
            </a:r>
            <a:r>
              <a:rPr lang="en-US" dirty="0">
                <a:latin typeface="Muli"/>
              </a:rPr>
              <a:t> Bootstrap, </a:t>
            </a:r>
            <a:r>
              <a:rPr lang="en-US" dirty="0" err="1">
                <a:latin typeface="Muli"/>
              </a:rPr>
              <a:t>FontAwesome</a:t>
            </a:r>
            <a:endParaRPr lang="en-US" dirty="0">
              <a:latin typeface="Muli"/>
            </a:endParaRPr>
          </a:p>
          <a:p>
            <a:pPr lvl="0"/>
            <a:r>
              <a:rPr lang="en-US" dirty="0">
                <a:latin typeface="Muli"/>
              </a:rPr>
              <a:t>- Visual Studio Code</a:t>
            </a:r>
          </a:p>
          <a:p>
            <a:pPr lvl="0"/>
            <a:r>
              <a:rPr lang="en-US" dirty="0">
                <a:latin typeface="Muli"/>
              </a:rPr>
              <a:t>- XAMPP</a:t>
            </a:r>
          </a:p>
          <a:p>
            <a:pPr lvl="0"/>
            <a:r>
              <a:rPr lang="en-US" dirty="0">
                <a:latin typeface="Muli"/>
              </a:rPr>
              <a:t>- </a:t>
            </a:r>
            <a:r>
              <a:rPr lang="en-US" dirty="0" err="1">
                <a:latin typeface="Muli"/>
              </a:rPr>
              <a:t>PHPMyAdmin</a:t>
            </a:r>
            <a:endParaRPr lang="en-US" dirty="0">
              <a:latin typeface="Muli"/>
            </a:endParaRPr>
          </a:p>
        </p:txBody>
      </p:sp>
    </p:spTree>
    <p:extLst>
      <p:ext uri="{BB962C8B-B14F-4D97-AF65-F5344CB8AC3E}">
        <p14:creationId xmlns:p14="http://schemas.microsoft.com/office/powerpoint/2010/main" val="292871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Mô</a:t>
            </a:r>
            <a:r>
              <a:rPr lang="en-US" altLang="en-GB" dirty="0"/>
              <a:t> </a:t>
            </a:r>
            <a:r>
              <a:rPr lang="en-US" altLang="en-GB" dirty="0" err="1"/>
              <a:t>tả</a:t>
            </a:r>
            <a:r>
              <a:rPr lang="en-US" altLang="en-GB" dirty="0"/>
              <a:t> </a:t>
            </a:r>
            <a:r>
              <a:rPr lang="en-US" altLang="en-GB" dirty="0" err="1"/>
              <a:t>nghiệp</a:t>
            </a:r>
            <a:r>
              <a:rPr lang="en-US" altLang="en-GB" dirty="0"/>
              <a:t> </a:t>
            </a:r>
            <a:r>
              <a:rPr lang="en-US" altLang="en-GB" dirty="0" err="1"/>
              <a:t>vụ</a:t>
            </a:r>
            <a:endParaRPr lang="en-US" altLang="en-GB" dirty="0"/>
          </a:p>
        </p:txBody>
      </p:sp>
      <p:sp>
        <p:nvSpPr>
          <p:cNvPr id="365" name="Google Shape;365;p47"/>
          <p:cNvSpPr/>
          <p:nvPr/>
        </p:nvSpPr>
        <p:spPr>
          <a:xfrm>
            <a:off x="5620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Đăng</a:t>
            </a:r>
            <a:r>
              <a:rPr lang="en-US" dirty="0">
                <a:latin typeface="Muli"/>
              </a:rPr>
              <a:t> </a:t>
            </a:r>
            <a:r>
              <a:rPr lang="en-US" dirty="0" err="1">
                <a:latin typeface="Muli"/>
              </a:rPr>
              <a:t>nhập</a:t>
            </a:r>
            <a:r>
              <a:rPr lang="en-US" dirty="0">
                <a:latin typeface="Muli"/>
              </a:rPr>
              <a:t>:</a:t>
            </a:r>
            <a:r>
              <a:rPr lang="en-US" b="1" dirty="0">
                <a:latin typeface="Muli"/>
              </a:rPr>
              <a:t> </a:t>
            </a:r>
            <a:r>
              <a:rPr lang="en-US" dirty="0">
                <a:solidFill>
                  <a:schemeClr val="bg1"/>
                </a:solidFill>
                <a:latin typeface="Muli"/>
              </a:rPr>
              <a:t>Sinh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nhập</a:t>
            </a:r>
            <a:r>
              <a:rPr lang="en-US" dirty="0">
                <a:solidFill>
                  <a:schemeClr val="bg1"/>
                </a:solidFill>
                <a:latin typeface="Muli"/>
              </a:rPr>
              <a:t> </a:t>
            </a:r>
            <a:r>
              <a:rPr lang="en-US" dirty="0" err="1">
                <a:solidFill>
                  <a:schemeClr val="bg1"/>
                </a:solidFill>
                <a:latin typeface="Muli"/>
              </a:rPr>
              <a:t>bằng</a:t>
            </a:r>
            <a:r>
              <a:rPr lang="en-US" dirty="0">
                <a:solidFill>
                  <a:schemeClr val="bg1"/>
                </a:solidFill>
                <a:latin typeface="Muli"/>
              </a:rPr>
              <a:t> </a:t>
            </a:r>
            <a:r>
              <a:rPr lang="en-US" dirty="0" err="1">
                <a:solidFill>
                  <a:schemeClr val="bg1"/>
                </a:solidFill>
                <a:latin typeface="Muli"/>
              </a:rPr>
              <a:t>tài</a:t>
            </a:r>
            <a:r>
              <a:rPr lang="en-US" dirty="0">
                <a:solidFill>
                  <a:schemeClr val="bg1"/>
                </a:solidFill>
                <a:latin typeface="Muli"/>
              </a:rPr>
              <a:t> </a:t>
            </a:r>
            <a:r>
              <a:rPr lang="en-US" dirty="0" err="1">
                <a:solidFill>
                  <a:schemeClr val="bg1"/>
                </a:solidFill>
                <a:latin typeface="Muli"/>
              </a:rPr>
              <a:t>khoản</a:t>
            </a:r>
            <a:r>
              <a:rPr lang="en-US" dirty="0">
                <a:solidFill>
                  <a:schemeClr val="bg1"/>
                </a:solidFill>
                <a:latin typeface="Muli"/>
              </a:rPr>
              <a:t> </a:t>
            </a:r>
            <a:r>
              <a:rPr lang="en-US" dirty="0" err="1">
                <a:solidFill>
                  <a:schemeClr val="bg1"/>
                </a:solidFill>
                <a:latin typeface="Muli"/>
              </a:rPr>
              <a:t>sinh</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nhập</a:t>
            </a:r>
            <a:r>
              <a:rPr lang="en-US" dirty="0">
                <a:solidFill>
                  <a:schemeClr val="bg1"/>
                </a:solidFill>
                <a:latin typeface="Muli"/>
              </a:rPr>
              <a:t> </a:t>
            </a:r>
            <a:r>
              <a:rPr lang="en-US" dirty="0" err="1">
                <a:solidFill>
                  <a:schemeClr val="bg1"/>
                </a:solidFill>
                <a:latin typeface="Muli"/>
              </a:rPr>
              <a:t>vào</a:t>
            </a:r>
            <a:r>
              <a:rPr lang="en-US" dirty="0">
                <a:solidFill>
                  <a:schemeClr val="bg1"/>
                </a:solidFill>
                <a:latin typeface="Muli"/>
              </a:rPr>
              <a:t> </a:t>
            </a:r>
            <a:r>
              <a:rPr lang="en-US" dirty="0" err="1">
                <a:solidFill>
                  <a:schemeClr val="bg1"/>
                </a:solidFill>
                <a:latin typeface="Muli"/>
              </a:rPr>
              <a:t>hệ</a:t>
            </a:r>
            <a:r>
              <a:rPr lang="en-US" dirty="0">
                <a:solidFill>
                  <a:schemeClr val="bg1"/>
                </a:solidFill>
                <a:latin typeface="Muli"/>
              </a:rPr>
              <a:t> </a:t>
            </a:r>
            <a:r>
              <a:rPr lang="en-US" dirty="0" err="1">
                <a:solidFill>
                  <a:schemeClr val="bg1"/>
                </a:solidFill>
                <a:latin typeface="Muli"/>
              </a:rPr>
              <a:t>thống</a:t>
            </a:r>
            <a:r>
              <a:rPr lang="en-US" dirty="0">
                <a:solidFill>
                  <a:schemeClr val="bg1"/>
                </a:solidFill>
                <a:latin typeface="Muli"/>
              </a:rPr>
              <a:t> </a:t>
            </a:r>
            <a:r>
              <a:rPr lang="en-US" dirty="0" err="1">
                <a:solidFill>
                  <a:schemeClr val="bg1"/>
                </a:solidFill>
                <a:latin typeface="Muli"/>
              </a:rPr>
              <a:t>với</a:t>
            </a:r>
            <a:r>
              <a:rPr lang="en-US" dirty="0">
                <a:solidFill>
                  <a:schemeClr val="bg1"/>
                </a:solidFill>
                <a:latin typeface="Muli"/>
              </a:rPr>
              <a:t> </a:t>
            </a:r>
            <a:r>
              <a:rPr lang="en-US" dirty="0" err="1">
                <a:solidFill>
                  <a:schemeClr val="bg1"/>
                </a:solidFill>
                <a:latin typeface="Muli"/>
              </a:rPr>
              <a:t>quyền</a:t>
            </a:r>
            <a:r>
              <a:rPr lang="en-US" dirty="0">
                <a:solidFill>
                  <a:schemeClr val="bg1"/>
                </a:solidFill>
                <a:latin typeface="Muli"/>
              </a:rPr>
              <a:t> </a:t>
            </a:r>
            <a:r>
              <a:rPr lang="en-US" dirty="0" err="1">
                <a:solidFill>
                  <a:schemeClr val="bg1"/>
                </a:solidFill>
                <a:latin typeface="Muli"/>
              </a:rPr>
              <a:t>quản</a:t>
            </a:r>
            <a:r>
              <a:rPr lang="en-US" dirty="0">
                <a:solidFill>
                  <a:schemeClr val="bg1"/>
                </a:solidFill>
                <a:latin typeface="Muli"/>
              </a:rPr>
              <a:t> </a:t>
            </a:r>
            <a:r>
              <a:rPr lang="en-US" dirty="0" err="1">
                <a:solidFill>
                  <a:schemeClr val="bg1"/>
                </a:solidFill>
                <a:latin typeface="Muli"/>
              </a:rPr>
              <a:t>trị</a:t>
            </a:r>
            <a:r>
              <a:rPr lang="en-US" dirty="0">
                <a:solidFill>
                  <a:schemeClr val="bg1"/>
                </a:solidFill>
                <a:latin typeface="Muli"/>
              </a:rPr>
              <a:t> </a:t>
            </a:r>
            <a:r>
              <a:rPr lang="en-US" dirty="0" err="1">
                <a:solidFill>
                  <a:schemeClr val="bg1"/>
                </a:solidFill>
                <a:latin typeface="Muli"/>
              </a:rPr>
              <a:t>quản</a:t>
            </a:r>
            <a:r>
              <a:rPr lang="en-US" dirty="0">
                <a:solidFill>
                  <a:schemeClr val="bg1"/>
                </a:solidFill>
                <a:latin typeface="Muli"/>
              </a:rPr>
              <a:t> </a:t>
            </a:r>
            <a:r>
              <a:rPr lang="en-US" dirty="0" err="1">
                <a:solidFill>
                  <a:schemeClr val="bg1"/>
                </a:solidFill>
                <a:latin typeface="Muli"/>
              </a:rPr>
              <a:t>lý</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người</a:t>
            </a:r>
            <a:r>
              <a:rPr lang="en-US" dirty="0">
                <a:solidFill>
                  <a:schemeClr val="bg1"/>
                </a:solidFill>
                <a:latin typeface="Muli"/>
              </a:rPr>
              <a:t> </a:t>
            </a:r>
            <a:r>
              <a:rPr lang="en-US" dirty="0" err="1">
                <a:solidFill>
                  <a:schemeClr val="bg1"/>
                </a:solidFill>
                <a:latin typeface="Muli"/>
              </a:rPr>
              <a:t>dùng</a:t>
            </a:r>
            <a:r>
              <a:rPr lang="en-US" dirty="0">
                <a:solidFill>
                  <a:schemeClr val="bg1"/>
                </a:solidFill>
                <a:latin typeface="Muli"/>
              </a:rPr>
              <a:t> bao </a:t>
            </a:r>
            <a:r>
              <a:rPr lang="en-US" dirty="0" err="1">
                <a:solidFill>
                  <a:schemeClr val="bg1"/>
                </a:solidFill>
                <a:latin typeface="Muli"/>
              </a:rPr>
              <a:t>gồm</a:t>
            </a:r>
            <a:r>
              <a:rPr lang="en-US" dirty="0">
                <a:solidFill>
                  <a:schemeClr val="bg1"/>
                </a:solidFill>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sửa</a:t>
            </a:r>
            <a:r>
              <a:rPr lang="en-US" dirty="0">
                <a:solidFill>
                  <a:schemeClr val="bg1"/>
                </a:solidFill>
                <a:latin typeface="Muli"/>
              </a:rPr>
              <a:t>, </a:t>
            </a:r>
            <a:r>
              <a:rPr lang="en-US" dirty="0" err="1">
                <a:solidFill>
                  <a:schemeClr val="bg1"/>
                </a:solidFill>
                <a:latin typeface="Muli"/>
              </a:rPr>
              <a:t>xóa</a:t>
            </a:r>
            <a:r>
              <a:rPr lang="en-US" dirty="0">
                <a:solidFill>
                  <a:schemeClr val="bg1"/>
                </a:solidFill>
                <a:latin typeface="Muli"/>
              </a:rPr>
              <a:t>.</a:t>
            </a:r>
          </a:p>
        </p:txBody>
      </p:sp>
      <p:sp>
        <p:nvSpPr>
          <p:cNvPr id="366" name="Google Shape;366;p47"/>
          <p:cNvSpPr/>
          <p:nvPr/>
        </p:nvSpPr>
        <p:spPr>
          <a:xfrm>
            <a:off x="3258600" y="31058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đăng</a:t>
            </a:r>
            <a:r>
              <a:rPr lang="en-US" dirty="0">
                <a:latin typeface="Muli"/>
              </a:rPr>
              <a:t> </a:t>
            </a:r>
            <a:r>
              <a:rPr lang="en-US" dirty="0" err="1">
                <a:latin typeface="Muli"/>
              </a:rPr>
              <a:t>ký</a:t>
            </a:r>
            <a:r>
              <a:rPr lang="en-US" dirty="0">
                <a:latin typeface="Muli"/>
              </a:rPr>
              <a:t> </a:t>
            </a:r>
            <a:r>
              <a:rPr lang="en-US" dirty="0" err="1">
                <a:latin typeface="Muli"/>
              </a:rPr>
              <a:t>phòng</a:t>
            </a:r>
            <a:r>
              <a:rPr lang="en-US" dirty="0">
                <a:latin typeface="Muli"/>
              </a:rPr>
              <a:t>:</a:t>
            </a:r>
            <a:r>
              <a:rPr lang="en-US" b="1" dirty="0">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túc</a:t>
            </a:r>
            <a:r>
              <a:rPr lang="en-US" dirty="0">
                <a:solidFill>
                  <a:schemeClr val="bg1"/>
                </a:solidFill>
                <a:latin typeface="Muli"/>
              </a:rPr>
              <a:t> </a:t>
            </a:r>
            <a:r>
              <a:rPr lang="en-US" dirty="0" err="1">
                <a:solidFill>
                  <a:schemeClr val="bg1"/>
                </a:solidFill>
                <a:latin typeface="Muli"/>
              </a:rPr>
              <a:t>xá</a:t>
            </a:r>
            <a:r>
              <a:rPr lang="en-US" dirty="0">
                <a:solidFill>
                  <a:schemeClr val="bg1"/>
                </a:solidFill>
                <a:latin typeface="Muli"/>
              </a:rPr>
              <a:t>, </a:t>
            </a:r>
            <a:r>
              <a:rPr lang="en-US" dirty="0" err="1">
                <a:solidFill>
                  <a:schemeClr val="bg1"/>
                </a:solidFill>
                <a:latin typeface="Muli"/>
              </a:rPr>
              <a:t>Xác</a:t>
            </a:r>
            <a:r>
              <a:rPr lang="en-US" dirty="0">
                <a:solidFill>
                  <a:schemeClr val="bg1"/>
                </a:solidFill>
                <a:latin typeface="Muli"/>
              </a:rPr>
              <a:t> </a:t>
            </a:r>
            <a:r>
              <a:rPr lang="en-US" dirty="0" err="1">
                <a:solidFill>
                  <a:schemeClr val="bg1"/>
                </a:solidFill>
                <a:latin typeface="Muli"/>
              </a:rPr>
              <a:t>nhận</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từ</a:t>
            </a:r>
            <a:r>
              <a:rPr lang="en-US" dirty="0">
                <a:solidFill>
                  <a:schemeClr val="bg1"/>
                </a:solidFill>
                <a:latin typeface="Muli"/>
              </a:rPr>
              <a:t> </a:t>
            </a:r>
            <a:r>
              <a:rPr lang="en-US" dirty="0" err="1">
                <a:solidFill>
                  <a:schemeClr val="bg1"/>
                </a:solidFill>
                <a:latin typeface="Muli"/>
              </a:rPr>
              <a:t>phía</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Thực</a:t>
            </a:r>
            <a:r>
              <a:rPr lang="en-US" dirty="0">
                <a:solidFill>
                  <a:schemeClr val="bg1"/>
                </a:solidFill>
                <a:latin typeface="Muli"/>
              </a:rPr>
              <a:t> </a:t>
            </a:r>
            <a:r>
              <a:rPr lang="en-US" dirty="0" err="1">
                <a:solidFill>
                  <a:schemeClr val="bg1"/>
                </a:solidFill>
                <a:latin typeface="Muli"/>
              </a:rPr>
              <a:t>hiện</a:t>
            </a:r>
            <a:r>
              <a:rPr lang="en-US" dirty="0">
                <a:solidFill>
                  <a:schemeClr val="bg1"/>
                </a:solidFill>
                <a:latin typeface="Muli"/>
              </a:rPr>
              <a:t> </a:t>
            </a:r>
            <a:r>
              <a:rPr lang="en-US" dirty="0" err="1">
                <a:solidFill>
                  <a:schemeClr val="bg1"/>
                </a:solidFill>
                <a:latin typeface="Muli"/>
              </a:rPr>
              <a:t>việc</a:t>
            </a:r>
            <a:r>
              <a:rPr lang="en-US" dirty="0">
                <a:solidFill>
                  <a:schemeClr val="bg1"/>
                </a:solidFill>
                <a:latin typeface="Muli"/>
              </a:rPr>
              <a:t> </a:t>
            </a:r>
            <a:r>
              <a:rPr lang="en-US" dirty="0" err="1">
                <a:solidFill>
                  <a:schemeClr val="bg1"/>
                </a:solidFill>
                <a:latin typeface="Muli"/>
              </a:rPr>
              <a:t>hủy</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nếu</a:t>
            </a:r>
            <a:r>
              <a:rPr lang="en-US" dirty="0">
                <a:solidFill>
                  <a:schemeClr val="bg1"/>
                </a:solidFill>
                <a:latin typeface="Muli"/>
              </a:rPr>
              <a:t> </a:t>
            </a:r>
            <a:r>
              <a:rPr lang="en-US" dirty="0" err="1">
                <a:solidFill>
                  <a:schemeClr val="bg1"/>
                </a:solidFill>
                <a:latin typeface="Muli"/>
              </a:rPr>
              <a:t>cần</a:t>
            </a:r>
            <a:r>
              <a:rPr lang="en-US" dirty="0">
                <a:solidFill>
                  <a:schemeClr val="bg1"/>
                </a:solidFill>
                <a:latin typeface="Muli"/>
              </a:rPr>
              <a:t>.</a:t>
            </a:r>
          </a:p>
        </p:txBody>
      </p:sp>
      <p:sp>
        <p:nvSpPr>
          <p:cNvPr id="367" name="Google Shape;367;p47"/>
          <p:cNvSpPr/>
          <p:nvPr/>
        </p:nvSpPr>
        <p:spPr>
          <a:xfrm>
            <a:off x="5955200" y="156210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nhân</a:t>
            </a:r>
            <a:r>
              <a:rPr lang="en-US" dirty="0">
                <a:latin typeface="Muli"/>
              </a:rPr>
              <a:t> </a:t>
            </a:r>
            <a:r>
              <a:rPr lang="en-US" dirty="0" err="1">
                <a:latin typeface="Muli"/>
              </a:rPr>
              <a:t>viên</a:t>
            </a:r>
            <a:r>
              <a:rPr lang="en-US" dirty="0">
                <a:latin typeface="Muli"/>
              </a:rPr>
              <a:t>:</a:t>
            </a:r>
            <a:r>
              <a:rPr lang="en-US" b="1" dirty="0">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sửa</a:t>
            </a:r>
            <a:r>
              <a:rPr lang="en-US" dirty="0">
                <a:solidFill>
                  <a:schemeClr val="bg1"/>
                </a:solidFill>
                <a:latin typeface="Muli"/>
              </a:rPr>
              <a:t>, </a:t>
            </a:r>
            <a:r>
              <a:rPr lang="en-US" dirty="0" err="1">
                <a:solidFill>
                  <a:schemeClr val="bg1"/>
                </a:solidFill>
                <a:latin typeface="Muli"/>
              </a:rPr>
              <a:t>xóa</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Xem</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cá</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và</a:t>
            </a:r>
            <a:r>
              <a:rPr lang="en-US" dirty="0">
                <a:solidFill>
                  <a:schemeClr val="bg1"/>
                </a:solidFill>
                <a:latin typeface="Muli"/>
              </a:rPr>
              <a:t> </a:t>
            </a:r>
            <a:r>
              <a:rPr lang="en-US" dirty="0" err="1">
                <a:solidFill>
                  <a:schemeClr val="bg1"/>
                </a:solidFill>
                <a:latin typeface="Muli"/>
              </a:rPr>
              <a:t>danh</a:t>
            </a:r>
            <a:r>
              <a:rPr lang="en-US" dirty="0">
                <a:solidFill>
                  <a:schemeClr val="bg1"/>
                </a:solidFill>
                <a:latin typeface="Muli"/>
              </a:rPr>
              <a:t> </a:t>
            </a:r>
            <a:r>
              <a:rPr lang="en-US" dirty="0" err="1">
                <a:solidFill>
                  <a:schemeClr val="bg1"/>
                </a:solidFill>
                <a:latin typeface="Muli"/>
              </a:rPr>
              <a:t>sách</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a:t>
            </a:r>
          </a:p>
        </p:txBody>
      </p:sp>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2" name="Subtitle 1"/>
          <p:cNvSpPr>
            <a:spLocks noGrp="1"/>
          </p:cNvSpPr>
          <p:nvPr>
            <p:ph type="subTitle" idx="2"/>
          </p:nvPr>
        </p:nvSpPr>
        <p:spPr>
          <a:xfrm>
            <a:off x="395883" y="1094560"/>
            <a:ext cx="8460000" cy="393600"/>
          </a:xfrm>
        </p:spPr>
        <p:txBody>
          <a:bodyPr/>
          <a:lstStyle/>
          <a:p>
            <a:r>
              <a:rPr lang="en-US" dirty="0" err="1"/>
              <a:t>Mô</a:t>
            </a:r>
            <a:r>
              <a:rPr lang="en-US" dirty="0"/>
              <a:t> </a:t>
            </a:r>
            <a:r>
              <a:rPr lang="en-US" dirty="0" err="1"/>
              <a:t>tả</a:t>
            </a:r>
            <a:r>
              <a:rPr lang="en-US" dirty="0"/>
              <a:t> chi </a:t>
            </a:r>
            <a:r>
              <a:rPr lang="en-US" dirty="0" err="1"/>
              <a:t>tiết</a:t>
            </a:r>
            <a:r>
              <a:rPr lang="en-US" dirty="0"/>
              <a:t>:</a:t>
            </a:r>
          </a:p>
        </p:txBody>
      </p:sp>
      <p:sp>
        <p:nvSpPr>
          <p:cNvPr id="3" name="Google Shape;365;p47"/>
          <p:cNvSpPr/>
          <p:nvPr/>
        </p:nvSpPr>
        <p:spPr>
          <a:xfrm>
            <a:off x="3275990" y="156464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sinh</a:t>
            </a:r>
            <a:r>
              <a:rPr lang="en-US" dirty="0">
                <a:latin typeface="Muli"/>
              </a:rPr>
              <a:t> </a:t>
            </a:r>
            <a:r>
              <a:rPr lang="en-US" dirty="0" err="1">
                <a:latin typeface="Muli"/>
              </a:rPr>
              <a:t>viên</a:t>
            </a:r>
            <a:r>
              <a:rPr lang="en-US" dirty="0">
                <a:latin typeface="Muli"/>
              </a:rPr>
              <a:t>:</a:t>
            </a:r>
            <a:r>
              <a:rPr lang="en-US" b="1" dirty="0">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sửa</a:t>
            </a:r>
            <a:r>
              <a:rPr lang="en-US" dirty="0">
                <a:solidFill>
                  <a:schemeClr val="bg1"/>
                </a:solidFill>
                <a:latin typeface="Muli"/>
              </a:rPr>
              <a:t>, </a:t>
            </a:r>
            <a:r>
              <a:rPr lang="en-US" dirty="0" err="1">
                <a:solidFill>
                  <a:schemeClr val="bg1"/>
                </a:solidFill>
                <a:latin typeface="Muli"/>
              </a:rPr>
              <a:t>xóa</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sinh</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Xem</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cá</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và</a:t>
            </a:r>
            <a:r>
              <a:rPr lang="en-US" dirty="0">
                <a:solidFill>
                  <a:schemeClr val="bg1"/>
                </a:solidFill>
                <a:latin typeface="Muli"/>
              </a:rPr>
              <a:t> </a:t>
            </a:r>
            <a:r>
              <a:rPr lang="en-US" dirty="0" err="1">
                <a:solidFill>
                  <a:schemeClr val="bg1"/>
                </a:solidFill>
                <a:latin typeface="Muli"/>
              </a:rPr>
              <a:t>danh</a:t>
            </a:r>
            <a:r>
              <a:rPr lang="en-US" dirty="0">
                <a:solidFill>
                  <a:schemeClr val="bg1"/>
                </a:solidFill>
                <a:latin typeface="Muli"/>
              </a:rPr>
              <a:t> </a:t>
            </a:r>
            <a:r>
              <a:rPr lang="en-US" dirty="0" err="1">
                <a:solidFill>
                  <a:schemeClr val="bg1"/>
                </a:solidFill>
                <a:latin typeface="Muli"/>
              </a:rPr>
              <a:t>sách</a:t>
            </a:r>
            <a:r>
              <a:rPr lang="en-US" dirty="0">
                <a:solidFill>
                  <a:schemeClr val="bg1"/>
                </a:solidFill>
                <a:latin typeface="Muli"/>
              </a:rPr>
              <a:t> </a:t>
            </a:r>
            <a:r>
              <a:rPr lang="en-US" dirty="0" err="1">
                <a:solidFill>
                  <a:schemeClr val="bg1"/>
                </a:solidFill>
                <a:latin typeface="Muli"/>
              </a:rPr>
              <a:t>sinh</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a:t>
            </a:r>
          </a:p>
        </p:txBody>
      </p:sp>
      <p:sp>
        <p:nvSpPr>
          <p:cNvPr id="6" name="Google Shape;367;p47">
            <a:extLst>
              <a:ext uri="{FF2B5EF4-FFF2-40B4-BE49-F238E27FC236}">
                <a16:creationId xmlns:a16="http://schemas.microsoft.com/office/drawing/2014/main" id="{C5625FBC-12E8-3B73-9032-C30DB3AE1A60}"/>
              </a:ext>
            </a:extLst>
          </p:cNvPr>
          <p:cNvSpPr/>
          <p:nvPr/>
        </p:nvSpPr>
        <p:spPr>
          <a:xfrm>
            <a:off x="5955200" y="310484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Xem</a:t>
            </a:r>
            <a:r>
              <a:rPr lang="en-US" dirty="0">
                <a:latin typeface="Muli"/>
              </a:rPr>
              <a:t> Thông </a:t>
            </a:r>
            <a:r>
              <a:rPr lang="en-US" dirty="0" err="1">
                <a:latin typeface="Muli"/>
              </a:rPr>
              <a:t>Báo</a:t>
            </a:r>
            <a:r>
              <a:rPr lang="en-US" dirty="0">
                <a:latin typeface="Muli"/>
              </a:rPr>
              <a:t>:</a:t>
            </a:r>
            <a:r>
              <a:rPr lang="en-US" b="1" dirty="0">
                <a:latin typeface="Muli"/>
              </a:rPr>
              <a:t> </a:t>
            </a:r>
            <a:r>
              <a:rPr lang="en-US" dirty="0">
                <a:solidFill>
                  <a:schemeClr val="bg1"/>
                </a:solidFill>
                <a:latin typeface="Muli"/>
              </a:rPr>
              <a:t>Sinh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có</a:t>
            </a:r>
            <a:r>
              <a:rPr lang="en-US" dirty="0">
                <a:solidFill>
                  <a:schemeClr val="bg1"/>
                </a:solidFill>
                <a:latin typeface="Muli"/>
              </a:rPr>
              <a:t> </a:t>
            </a:r>
            <a:r>
              <a:rPr lang="en-US" dirty="0" err="1">
                <a:solidFill>
                  <a:schemeClr val="bg1"/>
                </a:solidFill>
                <a:latin typeface="Muli"/>
              </a:rPr>
              <a:t>thể</a:t>
            </a:r>
            <a:r>
              <a:rPr lang="en-US" dirty="0">
                <a:solidFill>
                  <a:schemeClr val="bg1"/>
                </a:solidFill>
                <a:latin typeface="Muli"/>
              </a:rPr>
              <a:t> </a:t>
            </a:r>
            <a:r>
              <a:rPr lang="en-US" dirty="0" err="1">
                <a:solidFill>
                  <a:schemeClr val="bg1"/>
                </a:solidFill>
                <a:latin typeface="Muli"/>
              </a:rPr>
              <a:t>xem</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a:t>
            </a:r>
            <a:r>
              <a:rPr lang="en-US" dirty="0" err="1">
                <a:solidFill>
                  <a:schemeClr val="bg1"/>
                </a:solidFill>
                <a:latin typeface="Muli"/>
              </a:rPr>
              <a:t>báo</a:t>
            </a:r>
            <a:r>
              <a:rPr lang="en-US" dirty="0">
                <a:solidFill>
                  <a:schemeClr val="bg1"/>
                </a:solidFill>
                <a:latin typeface="Muli"/>
              </a:rPr>
              <a:t> </a:t>
            </a:r>
            <a:r>
              <a:rPr lang="en-US" dirty="0" err="1">
                <a:solidFill>
                  <a:schemeClr val="bg1"/>
                </a:solidFill>
                <a:latin typeface="Muli"/>
              </a:rPr>
              <a:t>của</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về</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túc</a:t>
            </a:r>
            <a:r>
              <a:rPr lang="en-US" dirty="0">
                <a:solidFill>
                  <a:schemeClr val="bg1"/>
                </a:solidFill>
                <a:latin typeface="Muli"/>
              </a:rPr>
              <a:t> </a:t>
            </a:r>
            <a:r>
              <a:rPr lang="en-US" dirty="0" err="1">
                <a:solidFill>
                  <a:schemeClr val="bg1"/>
                </a:solidFill>
                <a:latin typeface="Muli"/>
              </a:rPr>
              <a:t>xá</a:t>
            </a:r>
            <a:endParaRPr lang="en-US" dirty="0">
              <a:solidFill>
                <a:schemeClr val="bg1"/>
              </a:solidFill>
              <a:latin typeface="Muli"/>
            </a:endParaRPr>
          </a:p>
        </p:txBody>
      </p:sp>
      <p:sp>
        <p:nvSpPr>
          <p:cNvPr id="7" name="Google Shape;367;p47">
            <a:extLst>
              <a:ext uri="{FF2B5EF4-FFF2-40B4-BE49-F238E27FC236}">
                <a16:creationId xmlns:a16="http://schemas.microsoft.com/office/drawing/2014/main" id="{526D7210-A221-C512-315C-4AABCAD8EA58}"/>
              </a:ext>
            </a:extLst>
          </p:cNvPr>
          <p:cNvSpPr/>
          <p:nvPr/>
        </p:nvSpPr>
        <p:spPr>
          <a:xfrm>
            <a:off x="562000" y="3104840"/>
            <a:ext cx="2626800"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khu</a:t>
            </a:r>
            <a:r>
              <a:rPr lang="en-US" dirty="0">
                <a:latin typeface="Muli"/>
              </a:rPr>
              <a:t>:</a:t>
            </a:r>
            <a:r>
              <a:rPr lang="en-US" b="1" dirty="0">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sửa</a:t>
            </a:r>
            <a:r>
              <a:rPr lang="en-US" dirty="0">
                <a:solidFill>
                  <a:schemeClr val="bg1"/>
                </a:solidFill>
                <a:latin typeface="Muli"/>
              </a:rPr>
              <a:t>, </a:t>
            </a:r>
            <a:r>
              <a:rPr lang="en-US" dirty="0" err="1">
                <a:solidFill>
                  <a:schemeClr val="bg1"/>
                </a:solidFill>
                <a:latin typeface="Muli"/>
              </a:rPr>
              <a:t>xóa</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khu</a:t>
            </a:r>
            <a:r>
              <a:rPr lang="en-US" dirty="0">
                <a:solidFill>
                  <a:schemeClr val="bg1"/>
                </a:solidFill>
                <a:latin typeface="Muli"/>
              </a:rPr>
              <a:t>, </a:t>
            </a:r>
            <a:r>
              <a:rPr lang="en-US" dirty="0" err="1">
                <a:solidFill>
                  <a:schemeClr val="bg1"/>
                </a:solidFill>
                <a:latin typeface="Muli"/>
              </a:rPr>
              <a:t>Phân</a:t>
            </a:r>
            <a:r>
              <a:rPr lang="en-US" dirty="0">
                <a:solidFill>
                  <a:schemeClr val="bg1"/>
                </a:solidFill>
                <a:latin typeface="Muli"/>
              </a:rPr>
              <a:t> </a:t>
            </a:r>
            <a:r>
              <a:rPr lang="en-US" dirty="0" err="1">
                <a:solidFill>
                  <a:schemeClr val="bg1"/>
                </a:solidFill>
                <a:latin typeface="Muli"/>
              </a:rPr>
              <a:t>loại</a:t>
            </a:r>
            <a:r>
              <a:rPr lang="en-US" dirty="0">
                <a:solidFill>
                  <a:schemeClr val="bg1"/>
                </a:solidFill>
                <a:latin typeface="Muli"/>
              </a:rPr>
              <a:t> </a:t>
            </a:r>
            <a:r>
              <a:rPr lang="en-US" dirty="0" err="1">
                <a:solidFill>
                  <a:schemeClr val="bg1"/>
                </a:solidFill>
                <a:latin typeface="Muli"/>
              </a:rPr>
              <a:t>khu</a:t>
            </a:r>
            <a:r>
              <a:rPr lang="en-US" dirty="0">
                <a:solidFill>
                  <a:schemeClr val="bg1"/>
                </a:solidFill>
                <a:latin typeface="Muli"/>
              </a:rPr>
              <a:t> </a:t>
            </a:r>
            <a:r>
              <a:rPr lang="en-US" dirty="0" err="1">
                <a:solidFill>
                  <a:schemeClr val="bg1"/>
                </a:solidFill>
                <a:latin typeface="Muli"/>
              </a:rPr>
              <a:t>nam</a:t>
            </a:r>
            <a:r>
              <a:rPr lang="en-US" dirty="0">
                <a:solidFill>
                  <a:schemeClr val="bg1"/>
                </a:solidFill>
                <a:latin typeface="Muli"/>
              </a:rPr>
              <a:t> </a:t>
            </a:r>
            <a:r>
              <a:rPr lang="en-US" dirty="0" err="1">
                <a:solidFill>
                  <a:schemeClr val="bg1"/>
                </a:solidFill>
                <a:latin typeface="Muli"/>
              </a:rPr>
              <a:t>khu</a:t>
            </a:r>
            <a:r>
              <a:rPr lang="en-US" dirty="0">
                <a:solidFill>
                  <a:schemeClr val="bg1"/>
                </a:solidFill>
                <a:latin typeface="Muli"/>
              </a:rPr>
              <a:t> </a:t>
            </a:r>
            <a:r>
              <a:rPr lang="en-US" dirty="0" err="1">
                <a:solidFill>
                  <a:schemeClr val="bg1"/>
                </a:solidFill>
                <a:latin typeface="Muli"/>
              </a:rPr>
              <a:t>nữ</a:t>
            </a:r>
            <a:r>
              <a:rPr lang="en-US" dirty="0">
                <a:solidFill>
                  <a:schemeClr val="bg1"/>
                </a:solidFill>
                <a:latin typeface="Muli"/>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5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7"/>
                                        </p:tgtEl>
                                        <p:attrNameLst>
                                          <p:attrName>style.visibility</p:attrName>
                                        </p:attrNameLst>
                                      </p:cBhvr>
                                      <p:to>
                                        <p:strVal val="visible"/>
                                      </p:to>
                                    </p:set>
                                    <p:animEffect transition="in" filter="fade">
                                      <p:cBhvr>
                                        <p:cTn id="17" dur="500"/>
                                        <p:tgtEl>
                                          <p:spTgt spid="3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6"/>
                                        </p:tgtEl>
                                        <p:attrNameLst>
                                          <p:attrName>style.visibility</p:attrName>
                                        </p:attrNameLst>
                                      </p:cBhvr>
                                      <p:to>
                                        <p:strVal val="visible"/>
                                      </p:to>
                                    </p:set>
                                    <p:animEffect transition="in" filter="fade">
                                      <p:cBhvr>
                                        <p:cTn id="22" dur="500"/>
                                        <p:tgtEl>
                                          <p:spTgt spid="3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P spid="366" grpId="0" animBg="1"/>
      <p:bldP spid="367" grpId="0" animBg="1"/>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Mô</a:t>
            </a:r>
            <a:r>
              <a:rPr lang="en-US" altLang="en-GB" dirty="0"/>
              <a:t> </a:t>
            </a:r>
            <a:r>
              <a:rPr lang="en-US" altLang="en-GB" dirty="0" err="1"/>
              <a:t>tả</a:t>
            </a:r>
            <a:r>
              <a:rPr lang="en-US" altLang="en-GB" dirty="0"/>
              <a:t> </a:t>
            </a:r>
            <a:r>
              <a:rPr lang="en-US" altLang="en-GB" dirty="0" err="1"/>
              <a:t>nghiệp</a:t>
            </a:r>
            <a:r>
              <a:rPr lang="en-US" altLang="en-GB" dirty="0"/>
              <a:t> </a:t>
            </a:r>
            <a:r>
              <a:rPr lang="en-US" altLang="en-GB" dirty="0" err="1"/>
              <a:t>vụ</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err="1">
                <a:latin typeface="Muli"/>
                <a:ea typeface="Muli"/>
                <a:cs typeface="Muli"/>
                <a:sym typeface="Muli"/>
              </a:rPr>
              <a:t>Mô</a:t>
            </a:r>
            <a:r>
              <a:rPr lang="en-US" dirty="0">
                <a:latin typeface="Muli"/>
                <a:ea typeface="Muli"/>
                <a:cs typeface="Muli"/>
                <a:sym typeface="Muli"/>
              </a:rPr>
              <a:t> </a:t>
            </a:r>
            <a:r>
              <a:rPr lang="en-US" dirty="0" err="1">
                <a:latin typeface="Muli"/>
                <a:ea typeface="Muli"/>
                <a:cs typeface="Muli"/>
                <a:sym typeface="Muli"/>
              </a:rPr>
              <a:t>tả</a:t>
            </a:r>
            <a:r>
              <a:rPr lang="en-US" dirty="0">
                <a:latin typeface="Muli"/>
                <a:ea typeface="Muli"/>
                <a:cs typeface="Muli"/>
                <a:sym typeface="Muli"/>
              </a:rPr>
              <a:t> chi </a:t>
            </a:r>
            <a:r>
              <a:rPr lang="en-US" dirty="0" err="1">
                <a:latin typeface="Muli"/>
                <a:ea typeface="Muli"/>
                <a:cs typeface="Muli"/>
                <a:sym typeface="Muli"/>
              </a:rPr>
              <a:t>tiết</a:t>
            </a:r>
            <a:r>
              <a:rPr lang="en-US" dirty="0">
                <a:latin typeface="Muli"/>
                <a:ea typeface="Muli"/>
                <a:cs typeface="Muli"/>
                <a:sym typeface="Muli"/>
              </a:rPr>
              <a:t>:</a:t>
            </a:r>
          </a:p>
        </p:txBody>
      </p:sp>
      <p:sp>
        <p:nvSpPr>
          <p:cNvPr id="405" name="Google Shape;405;p50"/>
          <p:cNvSpPr/>
          <p:nvPr/>
        </p:nvSpPr>
        <p:spPr>
          <a:xfrm>
            <a:off x="107950" y="1492250"/>
            <a:ext cx="2178685" cy="339598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chuyển</a:t>
            </a:r>
            <a:r>
              <a:rPr lang="en-US" dirty="0">
                <a:latin typeface="Muli"/>
              </a:rPr>
              <a:t> </a:t>
            </a:r>
            <a:r>
              <a:rPr lang="en-US" dirty="0" err="1">
                <a:latin typeface="Muli"/>
              </a:rPr>
              <a:t>phòng</a:t>
            </a:r>
            <a:r>
              <a:rPr lang="en-US" dirty="0">
                <a:latin typeface="Muli"/>
              </a:rPr>
              <a:t>:</a:t>
            </a:r>
            <a:r>
              <a:rPr lang="en-US" b="1" dirty="0">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chuyển</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túc</a:t>
            </a:r>
            <a:r>
              <a:rPr lang="en-US" dirty="0">
                <a:solidFill>
                  <a:schemeClr val="bg1"/>
                </a:solidFill>
                <a:latin typeface="Muli"/>
              </a:rPr>
              <a:t> </a:t>
            </a:r>
            <a:r>
              <a:rPr lang="en-US" dirty="0" err="1">
                <a:solidFill>
                  <a:schemeClr val="bg1"/>
                </a:solidFill>
                <a:latin typeface="Muli"/>
              </a:rPr>
              <a:t>xá</a:t>
            </a:r>
            <a:r>
              <a:rPr lang="en-US" dirty="0">
                <a:solidFill>
                  <a:schemeClr val="bg1"/>
                </a:solidFill>
                <a:latin typeface="Muli"/>
              </a:rPr>
              <a:t>, </a:t>
            </a:r>
            <a:r>
              <a:rPr lang="en-US" dirty="0" err="1">
                <a:solidFill>
                  <a:schemeClr val="bg1"/>
                </a:solidFill>
                <a:latin typeface="Muli"/>
              </a:rPr>
              <a:t>Xác</a:t>
            </a:r>
            <a:r>
              <a:rPr lang="en-US" dirty="0">
                <a:solidFill>
                  <a:schemeClr val="bg1"/>
                </a:solidFill>
                <a:latin typeface="Muli"/>
              </a:rPr>
              <a:t> </a:t>
            </a:r>
            <a:r>
              <a:rPr lang="en-US" dirty="0" err="1">
                <a:solidFill>
                  <a:schemeClr val="bg1"/>
                </a:solidFill>
                <a:latin typeface="Muli"/>
              </a:rPr>
              <a:t>nhận</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chuyển</a:t>
            </a:r>
            <a:r>
              <a:rPr lang="en-US" dirty="0">
                <a:solidFill>
                  <a:schemeClr val="bg1"/>
                </a:solidFill>
                <a:latin typeface="Muli"/>
              </a:rPr>
              <a:t> </a:t>
            </a:r>
            <a:r>
              <a:rPr lang="en-US" dirty="0" err="1">
                <a:solidFill>
                  <a:schemeClr val="bg1"/>
                </a:solidFill>
                <a:latin typeface="Muli"/>
              </a:rPr>
              <a:t>từ</a:t>
            </a:r>
            <a:r>
              <a:rPr lang="en-US" dirty="0">
                <a:solidFill>
                  <a:schemeClr val="bg1"/>
                </a:solidFill>
                <a:latin typeface="Muli"/>
              </a:rPr>
              <a:t> </a:t>
            </a:r>
            <a:r>
              <a:rPr lang="en-US" dirty="0" err="1">
                <a:solidFill>
                  <a:schemeClr val="bg1"/>
                </a:solidFill>
                <a:latin typeface="Muli"/>
              </a:rPr>
              <a:t>phía</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Thực</a:t>
            </a:r>
            <a:r>
              <a:rPr lang="en-US" dirty="0">
                <a:solidFill>
                  <a:schemeClr val="bg1"/>
                </a:solidFill>
                <a:latin typeface="Muli"/>
              </a:rPr>
              <a:t> </a:t>
            </a:r>
            <a:r>
              <a:rPr lang="en-US" dirty="0" err="1">
                <a:solidFill>
                  <a:schemeClr val="bg1"/>
                </a:solidFill>
                <a:latin typeface="Muli"/>
              </a:rPr>
              <a:t>hiện</a:t>
            </a:r>
            <a:r>
              <a:rPr lang="en-US" dirty="0">
                <a:solidFill>
                  <a:schemeClr val="bg1"/>
                </a:solidFill>
                <a:latin typeface="Muli"/>
              </a:rPr>
              <a:t> </a:t>
            </a:r>
            <a:r>
              <a:rPr lang="en-US" dirty="0" err="1">
                <a:solidFill>
                  <a:schemeClr val="bg1"/>
                </a:solidFill>
                <a:latin typeface="Muli"/>
              </a:rPr>
              <a:t>việc</a:t>
            </a:r>
            <a:r>
              <a:rPr lang="en-US" dirty="0">
                <a:solidFill>
                  <a:schemeClr val="bg1"/>
                </a:solidFill>
                <a:latin typeface="Muli"/>
              </a:rPr>
              <a:t> </a:t>
            </a:r>
            <a:r>
              <a:rPr lang="en-US" dirty="0" err="1">
                <a:solidFill>
                  <a:schemeClr val="bg1"/>
                </a:solidFill>
                <a:latin typeface="Muli"/>
              </a:rPr>
              <a:t>hủy</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chuyển</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nếu</a:t>
            </a:r>
            <a:r>
              <a:rPr lang="en-US" dirty="0">
                <a:solidFill>
                  <a:schemeClr val="bg1"/>
                </a:solidFill>
                <a:latin typeface="Muli"/>
              </a:rPr>
              <a:t> </a:t>
            </a:r>
            <a:r>
              <a:rPr lang="en-US" dirty="0" err="1">
                <a:solidFill>
                  <a:schemeClr val="bg1"/>
                </a:solidFill>
                <a:latin typeface="Muli"/>
              </a:rPr>
              <a:t>cần</a:t>
            </a:r>
            <a:r>
              <a:rPr lang="en-US" dirty="0">
                <a:solidFill>
                  <a:schemeClr val="bg1"/>
                </a:solidFill>
                <a:latin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 name="Google Shape;405;p50"/>
          <p:cNvSpPr/>
          <p:nvPr/>
        </p:nvSpPr>
        <p:spPr>
          <a:xfrm>
            <a:off x="2339975" y="1492250"/>
            <a:ext cx="2232025" cy="339598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trả</a:t>
            </a:r>
            <a:r>
              <a:rPr lang="en-US" dirty="0">
                <a:latin typeface="Muli"/>
              </a:rPr>
              <a:t> </a:t>
            </a:r>
            <a:r>
              <a:rPr lang="en-US" dirty="0" err="1">
                <a:latin typeface="Muli"/>
              </a:rPr>
              <a:t>phòng</a:t>
            </a:r>
            <a:r>
              <a:rPr lang="en-US" dirty="0">
                <a:latin typeface="Muli"/>
              </a:rPr>
              <a:t>:</a:t>
            </a:r>
            <a:r>
              <a:rPr lang="en-US" b="1" dirty="0">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trả</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túc</a:t>
            </a:r>
            <a:r>
              <a:rPr lang="en-US" dirty="0">
                <a:solidFill>
                  <a:schemeClr val="bg1"/>
                </a:solidFill>
                <a:latin typeface="Muli"/>
              </a:rPr>
              <a:t> </a:t>
            </a:r>
            <a:r>
              <a:rPr lang="en-US" dirty="0" err="1">
                <a:solidFill>
                  <a:schemeClr val="bg1"/>
                </a:solidFill>
                <a:latin typeface="Muli"/>
              </a:rPr>
              <a:t>xá</a:t>
            </a:r>
            <a:r>
              <a:rPr lang="en-US" dirty="0">
                <a:solidFill>
                  <a:schemeClr val="bg1"/>
                </a:solidFill>
                <a:latin typeface="Muli"/>
              </a:rPr>
              <a:t>, </a:t>
            </a:r>
            <a:r>
              <a:rPr lang="en-US" dirty="0" err="1">
                <a:solidFill>
                  <a:schemeClr val="bg1"/>
                </a:solidFill>
                <a:latin typeface="Muli"/>
              </a:rPr>
              <a:t>Xác</a:t>
            </a:r>
            <a:r>
              <a:rPr lang="en-US" dirty="0">
                <a:solidFill>
                  <a:schemeClr val="bg1"/>
                </a:solidFill>
                <a:latin typeface="Muli"/>
              </a:rPr>
              <a:t> </a:t>
            </a:r>
            <a:r>
              <a:rPr lang="en-US" dirty="0" err="1">
                <a:solidFill>
                  <a:schemeClr val="bg1"/>
                </a:solidFill>
                <a:latin typeface="Muli"/>
              </a:rPr>
              <a:t>nhận</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trả</a:t>
            </a:r>
            <a:r>
              <a:rPr lang="en-US" dirty="0">
                <a:solidFill>
                  <a:schemeClr val="bg1"/>
                </a:solidFill>
                <a:latin typeface="Muli"/>
              </a:rPr>
              <a:t> </a:t>
            </a:r>
            <a:r>
              <a:rPr lang="en-US" dirty="0" err="1">
                <a:solidFill>
                  <a:schemeClr val="bg1"/>
                </a:solidFill>
                <a:latin typeface="Muli"/>
              </a:rPr>
              <a:t>từ</a:t>
            </a:r>
            <a:r>
              <a:rPr lang="en-US" dirty="0">
                <a:solidFill>
                  <a:schemeClr val="bg1"/>
                </a:solidFill>
                <a:latin typeface="Muli"/>
              </a:rPr>
              <a:t> </a:t>
            </a:r>
            <a:r>
              <a:rPr lang="en-US" dirty="0" err="1">
                <a:solidFill>
                  <a:schemeClr val="bg1"/>
                </a:solidFill>
                <a:latin typeface="Muli"/>
              </a:rPr>
              <a:t>phía</a:t>
            </a:r>
            <a:r>
              <a:rPr lang="en-US" dirty="0">
                <a:solidFill>
                  <a:schemeClr val="bg1"/>
                </a:solidFill>
                <a:latin typeface="Muli"/>
              </a:rPr>
              <a:t> </a:t>
            </a:r>
            <a:r>
              <a:rPr lang="en-US" dirty="0" err="1">
                <a:solidFill>
                  <a:schemeClr val="bg1"/>
                </a:solidFill>
                <a:latin typeface="Muli"/>
              </a:rPr>
              <a:t>nhân</a:t>
            </a:r>
            <a:r>
              <a:rPr lang="en-US" dirty="0">
                <a:solidFill>
                  <a:schemeClr val="bg1"/>
                </a:solidFill>
                <a:latin typeface="Muli"/>
              </a:rPr>
              <a:t> </a:t>
            </a:r>
            <a:r>
              <a:rPr lang="en-US" dirty="0" err="1">
                <a:solidFill>
                  <a:schemeClr val="bg1"/>
                </a:solidFill>
                <a:latin typeface="Muli"/>
              </a:rPr>
              <a:t>viên</a:t>
            </a:r>
            <a:r>
              <a:rPr lang="en-US" dirty="0">
                <a:solidFill>
                  <a:schemeClr val="bg1"/>
                </a:solidFill>
                <a:latin typeface="Muli"/>
              </a:rPr>
              <a:t>, </a:t>
            </a:r>
            <a:r>
              <a:rPr lang="en-US" dirty="0" err="1">
                <a:solidFill>
                  <a:schemeClr val="bg1"/>
                </a:solidFill>
                <a:latin typeface="Muli"/>
              </a:rPr>
              <a:t>Thực</a:t>
            </a:r>
            <a:r>
              <a:rPr lang="en-US" dirty="0">
                <a:solidFill>
                  <a:schemeClr val="bg1"/>
                </a:solidFill>
                <a:latin typeface="Muli"/>
              </a:rPr>
              <a:t> </a:t>
            </a:r>
            <a:r>
              <a:rPr lang="en-US" dirty="0" err="1">
                <a:solidFill>
                  <a:schemeClr val="bg1"/>
                </a:solidFill>
                <a:latin typeface="Muli"/>
              </a:rPr>
              <a:t>hiện</a:t>
            </a:r>
            <a:r>
              <a:rPr lang="en-US" dirty="0">
                <a:solidFill>
                  <a:schemeClr val="bg1"/>
                </a:solidFill>
                <a:latin typeface="Muli"/>
              </a:rPr>
              <a:t> </a:t>
            </a:r>
            <a:r>
              <a:rPr lang="en-US" dirty="0" err="1">
                <a:solidFill>
                  <a:schemeClr val="bg1"/>
                </a:solidFill>
                <a:latin typeface="Muli"/>
              </a:rPr>
              <a:t>việc</a:t>
            </a:r>
            <a:r>
              <a:rPr lang="en-US" dirty="0">
                <a:solidFill>
                  <a:schemeClr val="bg1"/>
                </a:solidFill>
                <a:latin typeface="Muli"/>
              </a:rPr>
              <a:t> </a:t>
            </a:r>
            <a:r>
              <a:rPr lang="en-US" dirty="0" err="1">
                <a:solidFill>
                  <a:schemeClr val="bg1"/>
                </a:solidFill>
                <a:latin typeface="Muli"/>
              </a:rPr>
              <a:t>hủy</a:t>
            </a:r>
            <a:r>
              <a:rPr lang="en-US" dirty="0">
                <a:solidFill>
                  <a:schemeClr val="bg1"/>
                </a:solidFill>
                <a:latin typeface="Muli"/>
              </a:rPr>
              <a:t> </a:t>
            </a:r>
            <a:r>
              <a:rPr lang="en-US" dirty="0" err="1">
                <a:solidFill>
                  <a:schemeClr val="bg1"/>
                </a:solidFill>
                <a:latin typeface="Muli"/>
              </a:rPr>
              <a:t>đăng</a:t>
            </a:r>
            <a:r>
              <a:rPr lang="en-US" dirty="0">
                <a:solidFill>
                  <a:schemeClr val="bg1"/>
                </a:solidFill>
                <a:latin typeface="Muli"/>
              </a:rPr>
              <a:t> </a:t>
            </a:r>
            <a:r>
              <a:rPr lang="en-US" dirty="0" err="1">
                <a:solidFill>
                  <a:schemeClr val="bg1"/>
                </a:solidFill>
                <a:latin typeface="Muli"/>
              </a:rPr>
              <a:t>ký</a:t>
            </a:r>
            <a:r>
              <a:rPr lang="en-US" dirty="0">
                <a:solidFill>
                  <a:schemeClr val="bg1"/>
                </a:solidFill>
                <a:latin typeface="Muli"/>
              </a:rPr>
              <a:t> </a:t>
            </a:r>
            <a:r>
              <a:rPr lang="en-US" dirty="0" err="1">
                <a:solidFill>
                  <a:schemeClr val="bg1"/>
                </a:solidFill>
                <a:latin typeface="Muli"/>
              </a:rPr>
              <a:t>trả</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nếu</a:t>
            </a:r>
            <a:r>
              <a:rPr lang="en-US" dirty="0">
                <a:solidFill>
                  <a:schemeClr val="bg1"/>
                </a:solidFill>
                <a:latin typeface="Muli"/>
              </a:rPr>
              <a:t> </a:t>
            </a:r>
            <a:r>
              <a:rPr lang="en-US" dirty="0" err="1">
                <a:solidFill>
                  <a:schemeClr val="bg1"/>
                </a:solidFill>
                <a:latin typeface="Muli"/>
              </a:rPr>
              <a:t>cần</a:t>
            </a:r>
            <a:r>
              <a:rPr lang="en-US" dirty="0">
                <a:solidFill>
                  <a:schemeClr val="bg1"/>
                </a:solidFill>
                <a:latin typeface="Muli"/>
              </a:rPr>
              <a:t>.</a:t>
            </a:r>
          </a:p>
        </p:txBody>
      </p:sp>
      <p:sp>
        <p:nvSpPr>
          <p:cNvPr id="5" name="Google Shape;405;p50"/>
          <p:cNvSpPr/>
          <p:nvPr/>
        </p:nvSpPr>
        <p:spPr>
          <a:xfrm>
            <a:off x="4625340" y="1492250"/>
            <a:ext cx="2237740" cy="339598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tiền</a:t>
            </a:r>
            <a:r>
              <a:rPr lang="en-US" dirty="0">
                <a:latin typeface="Muli"/>
              </a:rPr>
              <a:t> </a:t>
            </a:r>
            <a:r>
              <a:rPr lang="en-US" dirty="0" err="1">
                <a:latin typeface="Muli"/>
              </a:rPr>
              <a:t>điện</a:t>
            </a:r>
            <a:r>
              <a:rPr lang="en-US" dirty="0">
                <a:latin typeface="Muli"/>
              </a:rPr>
              <a:t> </a:t>
            </a:r>
            <a:r>
              <a:rPr lang="en-US" dirty="0" err="1">
                <a:latin typeface="Muli"/>
              </a:rPr>
              <a:t>nước</a:t>
            </a:r>
            <a:r>
              <a:rPr lang="en-US" dirty="0">
                <a:latin typeface="Muli"/>
              </a:rPr>
              <a:t>:</a:t>
            </a:r>
            <a:r>
              <a:rPr lang="en-US" b="1" dirty="0">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hóa</a:t>
            </a:r>
            <a:r>
              <a:rPr lang="en-US" dirty="0">
                <a:solidFill>
                  <a:schemeClr val="bg1"/>
                </a:solidFill>
                <a:latin typeface="Muli"/>
              </a:rPr>
              <a:t> </a:t>
            </a:r>
            <a:r>
              <a:rPr lang="en-US" dirty="0" err="1">
                <a:solidFill>
                  <a:schemeClr val="bg1"/>
                </a:solidFill>
                <a:latin typeface="Muli"/>
              </a:rPr>
              <a:t>đơn</a:t>
            </a:r>
            <a:r>
              <a:rPr lang="en-US" dirty="0">
                <a:solidFill>
                  <a:schemeClr val="bg1"/>
                </a:solidFill>
                <a:latin typeface="Muli"/>
              </a:rPr>
              <a:t> </a:t>
            </a:r>
            <a:r>
              <a:rPr lang="en-US" dirty="0" err="1">
                <a:solidFill>
                  <a:schemeClr val="bg1"/>
                </a:solidFill>
                <a:latin typeface="Muli"/>
              </a:rPr>
              <a:t>tiền</a:t>
            </a:r>
            <a:r>
              <a:rPr lang="en-US" dirty="0">
                <a:solidFill>
                  <a:schemeClr val="bg1"/>
                </a:solidFill>
                <a:latin typeface="Muli"/>
              </a:rPr>
              <a:t> </a:t>
            </a:r>
            <a:r>
              <a:rPr lang="en-US" dirty="0" err="1">
                <a:solidFill>
                  <a:schemeClr val="bg1"/>
                </a:solidFill>
                <a:latin typeface="Muli"/>
              </a:rPr>
              <a:t>điện</a:t>
            </a:r>
            <a:r>
              <a:rPr lang="en-US" dirty="0">
                <a:solidFill>
                  <a:schemeClr val="bg1"/>
                </a:solidFill>
                <a:latin typeface="Muli"/>
              </a:rPr>
              <a:t> </a:t>
            </a:r>
            <a:r>
              <a:rPr lang="en-US" dirty="0" err="1">
                <a:solidFill>
                  <a:schemeClr val="bg1"/>
                </a:solidFill>
                <a:latin typeface="Muli"/>
              </a:rPr>
              <a:t>nước</a:t>
            </a:r>
            <a:r>
              <a:rPr lang="en-US" dirty="0">
                <a:solidFill>
                  <a:schemeClr val="bg1"/>
                </a:solidFill>
                <a:latin typeface="Muli"/>
              </a:rPr>
              <a:t> </a:t>
            </a:r>
            <a:r>
              <a:rPr lang="en-US" dirty="0" err="1">
                <a:solidFill>
                  <a:schemeClr val="bg1"/>
                </a:solidFill>
                <a:latin typeface="Muli"/>
              </a:rPr>
              <a:t>tương</a:t>
            </a:r>
            <a:r>
              <a:rPr lang="en-US" dirty="0">
                <a:solidFill>
                  <a:schemeClr val="bg1"/>
                </a:solidFill>
                <a:latin typeface="Muli"/>
              </a:rPr>
              <a:t> </a:t>
            </a:r>
            <a:r>
              <a:rPr lang="en-US" dirty="0" err="1">
                <a:solidFill>
                  <a:schemeClr val="bg1"/>
                </a:solidFill>
                <a:latin typeface="Muli"/>
              </a:rPr>
              <a:t>ứng</a:t>
            </a:r>
            <a:r>
              <a:rPr lang="en-US" dirty="0">
                <a:solidFill>
                  <a:schemeClr val="bg1"/>
                </a:solidFill>
                <a:latin typeface="Muli"/>
              </a:rPr>
              <a:t> </a:t>
            </a:r>
            <a:r>
              <a:rPr lang="en-US" dirty="0" err="1">
                <a:solidFill>
                  <a:schemeClr val="bg1"/>
                </a:solidFill>
                <a:latin typeface="Muli"/>
              </a:rPr>
              <a:t>với</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đã</a:t>
            </a:r>
            <a:r>
              <a:rPr lang="en-US" dirty="0">
                <a:solidFill>
                  <a:schemeClr val="bg1"/>
                </a:solidFill>
                <a:latin typeface="Muli"/>
              </a:rPr>
              <a:t> </a:t>
            </a:r>
            <a:r>
              <a:rPr lang="en-US" dirty="0" err="1">
                <a:solidFill>
                  <a:schemeClr val="bg1"/>
                </a:solidFill>
                <a:latin typeface="Muli"/>
              </a:rPr>
              <a:t>chọn</a:t>
            </a:r>
            <a:r>
              <a:rPr lang="en-US" dirty="0">
                <a:solidFill>
                  <a:schemeClr val="bg1"/>
                </a:solidFill>
                <a:latin typeface="Muli"/>
              </a:rPr>
              <a:t>, </a:t>
            </a:r>
            <a:r>
              <a:rPr lang="en-US" dirty="0" err="1">
                <a:solidFill>
                  <a:schemeClr val="bg1"/>
                </a:solidFill>
                <a:latin typeface="Muli"/>
              </a:rPr>
              <a:t>Tìm</a:t>
            </a:r>
            <a:r>
              <a:rPr lang="en-US" dirty="0">
                <a:solidFill>
                  <a:schemeClr val="bg1"/>
                </a:solidFill>
                <a:latin typeface="Muli"/>
              </a:rPr>
              <a:t> </a:t>
            </a:r>
            <a:r>
              <a:rPr lang="en-US" dirty="0" err="1">
                <a:solidFill>
                  <a:schemeClr val="bg1"/>
                </a:solidFill>
                <a:latin typeface="Muli"/>
              </a:rPr>
              <a:t>kiếm</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để</a:t>
            </a:r>
            <a:r>
              <a:rPr lang="en-US" dirty="0">
                <a:solidFill>
                  <a:schemeClr val="bg1"/>
                </a:solidFill>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hóa</a:t>
            </a:r>
            <a:r>
              <a:rPr lang="en-US" dirty="0">
                <a:solidFill>
                  <a:schemeClr val="bg1"/>
                </a:solidFill>
                <a:latin typeface="Muli"/>
              </a:rPr>
              <a:t> </a:t>
            </a:r>
            <a:r>
              <a:rPr lang="en-US" dirty="0" err="1">
                <a:solidFill>
                  <a:schemeClr val="bg1"/>
                </a:solidFill>
                <a:latin typeface="Muli"/>
              </a:rPr>
              <a:t>đơn</a:t>
            </a:r>
            <a:r>
              <a:rPr lang="en-US" dirty="0">
                <a:solidFill>
                  <a:schemeClr val="bg1"/>
                </a:solidFill>
                <a:latin typeface="Muli"/>
              </a:rPr>
              <a:t> </a:t>
            </a:r>
            <a:r>
              <a:rPr lang="en-US" dirty="0" err="1">
                <a:solidFill>
                  <a:schemeClr val="bg1"/>
                </a:solidFill>
                <a:latin typeface="Muli"/>
              </a:rPr>
              <a:t>tiền</a:t>
            </a:r>
            <a:r>
              <a:rPr lang="en-US" dirty="0">
                <a:solidFill>
                  <a:schemeClr val="bg1"/>
                </a:solidFill>
                <a:latin typeface="Muli"/>
              </a:rPr>
              <a:t> </a:t>
            </a:r>
            <a:r>
              <a:rPr lang="en-US" dirty="0" err="1">
                <a:solidFill>
                  <a:schemeClr val="bg1"/>
                </a:solidFill>
                <a:latin typeface="Muli"/>
              </a:rPr>
              <a:t>điện</a:t>
            </a:r>
            <a:r>
              <a:rPr lang="en-US" dirty="0">
                <a:solidFill>
                  <a:schemeClr val="bg1"/>
                </a:solidFill>
                <a:latin typeface="Muli"/>
              </a:rPr>
              <a:t> </a:t>
            </a:r>
            <a:r>
              <a:rPr lang="en-US" dirty="0" err="1">
                <a:solidFill>
                  <a:schemeClr val="bg1"/>
                </a:solidFill>
                <a:latin typeface="Muli"/>
              </a:rPr>
              <a:t>nước</a:t>
            </a:r>
            <a:r>
              <a:rPr lang="en-US" dirty="0">
                <a:solidFill>
                  <a:schemeClr val="bg1"/>
                </a:solidFill>
                <a:latin typeface="Muli"/>
              </a:rPr>
              <a:t>.</a:t>
            </a:r>
          </a:p>
        </p:txBody>
      </p:sp>
      <p:sp>
        <p:nvSpPr>
          <p:cNvPr id="6" name="Google Shape;405;p50"/>
          <p:cNvSpPr/>
          <p:nvPr/>
        </p:nvSpPr>
        <p:spPr>
          <a:xfrm>
            <a:off x="6916420" y="1492250"/>
            <a:ext cx="2197735" cy="3395980"/>
          </a:xfrm>
          <a:prstGeom prst="rect">
            <a:avLst/>
          </a:prstGeom>
          <a:solidFill>
            <a:srgbClr val="4E6E9A">
              <a:alpha val="80380"/>
            </a:srgbClr>
          </a:solidFill>
          <a:ln>
            <a:noFill/>
          </a:ln>
        </p:spPr>
        <p:txBody>
          <a:bodyPr spcFirstLastPara="1" wrap="square" lIns="91425" tIns="91425" rIns="91425" bIns="91425" anchor="ctr" anchorCtr="0">
            <a:noAutofit/>
          </a:bodyPr>
          <a:lstStyle/>
          <a:p>
            <a:pPr lvl="0" algn="just"/>
            <a:r>
              <a:rPr lang="en-US" dirty="0" err="1">
                <a:latin typeface="Muli"/>
              </a:rPr>
              <a:t>Quản</a:t>
            </a:r>
            <a:r>
              <a:rPr lang="en-US" dirty="0">
                <a:latin typeface="Muli"/>
              </a:rPr>
              <a:t> </a:t>
            </a:r>
            <a:r>
              <a:rPr lang="en-US" dirty="0" err="1">
                <a:latin typeface="Muli"/>
              </a:rPr>
              <a:t>lý</a:t>
            </a:r>
            <a:r>
              <a:rPr lang="en-US" dirty="0">
                <a:latin typeface="Muli"/>
              </a:rPr>
              <a:t> </a:t>
            </a:r>
            <a:r>
              <a:rPr lang="en-US" dirty="0" err="1">
                <a:latin typeface="Muli"/>
              </a:rPr>
              <a:t>phòng</a:t>
            </a:r>
            <a:r>
              <a:rPr lang="en-US" dirty="0">
                <a:latin typeface="Muli"/>
              </a:rPr>
              <a:t>:</a:t>
            </a:r>
            <a:r>
              <a:rPr lang="en-US" b="1" dirty="0">
                <a:latin typeface="Muli"/>
              </a:rPr>
              <a:t> </a:t>
            </a:r>
            <a:r>
              <a:rPr lang="en-US" dirty="0" err="1">
                <a:solidFill>
                  <a:schemeClr val="bg1"/>
                </a:solidFill>
                <a:latin typeface="Muli"/>
              </a:rPr>
              <a:t>Thêm</a:t>
            </a:r>
            <a:r>
              <a:rPr lang="en-US" dirty="0">
                <a:solidFill>
                  <a:schemeClr val="bg1"/>
                </a:solidFill>
                <a:latin typeface="Muli"/>
              </a:rPr>
              <a:t>, </a:t>
            </a:r>
            <a:r>
              <a:rPr lang="en-US" dirty="0" err="1">
                <a:solidFill>
                  <a:schemeClr val="bg1"/>
                </a:solidFill>
                <a:latin typeface="Muli"/>
              </a:rPr>
              <a:t>sửa</a:t>
            </a:r>
            <a:r>
              <a:rPr lang="en-US" dirty="0">
                <a:solidFill>
                  <a:schemeClr val="bg1"/>
                </a:solidFill>
                <a:latin typeface="Muli"/>
              </a:rPr>
              <a:t>, </a:t>
            </a:r>
            <a:r>
              <a:rPr lang="en-US" dirty="0" err="1">
                <a:solidFill>
                  <a:schemeClr val="bg1"/>
                </a:solidFill>
                <a:latin typeface="Muli"/>
              </a:rPr>
              <a:t>xóa</a:t>
            </a:r>
            <a:r>
              <a:rPr lang="en-US" dirty="0">
                <a:solidFill>
                  <a:schemeClr val="bg1"/>
                </a:solidFill>
                <a:latin typeface="Muli"/>
              </a:rPr>
              <a:t> </a:t>
            </a:r>
            <a:r>
              <a:rPr lang="en-US" dirty="0" err="1">
                <a:solidFill>
                  <a:schemeClr val="bg1"/>
                </a:solidFill>
                <a:latin typeface="Muli"/>
              </a:rPr>
              <a:t>thông</a:t>
            </a:r>
            <a:r>
              <a:rPr lang="en-US" dirty="0">
                <a:solidFill>
                  <a:schemeClr val="bg1"/>
                </a:solidFill>
                <a:latin typeface="Muli"/>
              </a:rPr>
              <a:t> tin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Xem</a:t>
            </a:r>
            <a:r>
              <a:rPr lang="en-US" dirty="0">
                <a:solidFill>
                  <a:schemeClr val="bg1"/>
                </a:solidFill>
                <a:latin typeface="Muli"/>
              </a:rPr>
              <a:t> </a:t>
            </a:r>
            <a:r>
              <a:rPr lang="en-US" dirty="0" err="1">
                <a:solidFill>
                  <a:schemeClr val="bg1"/>
                </a:solidFill>
                <a:latin typeface="Muli"/>
              </a:rPr>
              <a:t>trạng</a:t>
            </a:r>
            <a:r>
              <a:rPr lang="en-US" dirty="0">
                <a:solidFill>
                  <a:schemeClr val="bg1"/>
                </a:solidFill>
                <a:latin typeface="Muli"/>
              </a:rPr>
              <a:t> </a:t>
            </a:r>
            <a:r>
              <a:rPr lang="en-US" dirty="0" err="1">
                <a:solidFill>
                  <a:schemeClr val="bg1"/>
                </a:solidFill>
                <a:latin typeface="Muli"/>
              </a:rPr>
              <a:t>thái</a:t>
            </a:r>
            <a:r>
              <a:rPr lang="en-US" dirty="0">
                <a:solidFill>
                  <a:schemeClr val="bg1"/>
                </a:solidFill>
                <a:latin typeface="Muli"/>
              </a:rPr>
              <a:t> </a:t>
            </a:r>
            <a:r>
              <a:rPr lang="en-US" dirty="0" err="1">
                <a:solidFill>
                  <a:schemeClr val="bg1"/>
                </a:solidFill>
                <a:latin typeface="Muli"/>
              </a:rPr>
              <a:t>phòng</a:t>
            </a:r>
            <a:r>
              <a:rPr lang="en-US" dirty="0">
                <a:solidFill>
                  <a:schemeClr val="bg1"/>
                </a:solidFill>
                <a:latin typeface="Muli"/>
              </a:rPr>
              <a:t> </a:t>
            </a:r>
            <a:r>
              <a:rPr lang="en-US" dirty="0" err="1">
                <a:solidFill>
                  <a:schemeClr val="bg1"/>
                </a:solidFill>
                <a:latin typeface="Muli"/>
              </a:rPr>
              <a:t>như</a:t>
            </a:r>
            <a:r>
              <a:rPr lang="en-US" dirty="0">
                <a:solidFill>
                  <a:schemeClr val="bg1"/>
                </a:solidFill>
                <a:latin typeface="Muli"/>
              </a:rPr>
              <a:t> </a:t>
            </a:r>
            <a:r>
              <a:rPr lang="en-US" dirty="0" err="1">
                <a:solidFill>
                  <a:schemeClr val="bg1"/>
                </a:solidFill>
                <a:latin typeface="Muli"/>
              </a:rPr>
              <a:t>đã</a:t>
            </a:r>
            <a:r>
              <a:rPr lang="en-US" dirty="0">
                <a:solidFill>
                  <a:schemeClr val="bg1"/>
                </a:solidFill>
                <a:latin typeface="Muli"/>
              </a:rPr>
              <a:t> </a:t>
            </a:r>
            <a:r>
              <a:rPr lang="en-US" dirty="0" err="1">
                <a:solidFill>
                  <a:schemeClr val="bg1"/>
                </a:solidFill>
                <a:latin typeface="Muli"/>
              </a:rPr>
              <a:t>đầy</a:t>
            </a:r>
            <a:r>
              <a:rPr lang="en-US" dirty="0">
                <a:solidFill>
                  <a:schemeClr val="bg1"/>
                </a:solidFill>
                <a:latin typeface="Muli"/>
              </a:rPr>
              <a:t> hay </a:t>
            </a:r>
            <a:r>
              <a:rPr lang="en-US" dirty="0" err="1">
                <a:solidFill>
                  <a:schemeClr val="bg1"/>
                </a:solidFill>
                <a:latin typeface="Muli"/>
              </a:rPr>
              <a:t>còn</a:t>
            </a:r>
            <a:r>
              <a:rPr lang="en-US" dirty="0">
                <a:solidFill>
                  <a:schemeClr val="bg1"/>
                </a:solidFill>
                <a:latin typeface="Muli"/>
              </a:rPr>
              <a:t> </a:t>
            </a:r>
            <a:r>
              <a:rPr lang="en-US" dirty="0" err="1">
                <a:solidFill>
                  <a:schemeClr val="bg1"/>
                </a:solidFill>
                <a:latin typeface="Muli"/>
              </a:rPr>
              <a:t>chỗ</a:t>
            </a:r>
            <a:r>
              <a:rPr lang="en-US" dirty="0">
                <a:solidFill>
                  <a:schemeClr val="bg1"/>
                </a:solidFill>
                <a:latin typeface="Muli"/>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500"/>
                                        <p:tgtEl>
                                          <p:spTgt spid="4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p:bldP spid="4" grpId="0" animBg="1"/>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chức</a:t>
            </a:r>
            <a:r>
              <a:rPr lang="en-US" altLang="en-GB" dirty="0"/>
              <a:t> </a:t>
            </a:r>
            <a:r>
              <a:rPr lang="en-US" altLang="en-GB" dirty="0" err="1"/>
              <a:t>năng</a:t>
            </a:r>
            <a:r>
              <a:rPr lang="en-US" altLang="en-GB" dirty="0"/>
              <a:t> </a:t>
            </a:r>
            <a:r>
              <a:rPr lang="en-US" altLang="en-GB" dirty="0" err="1"/>
              <a:t>của</a:t>
            </a:r>
            <a:r>
              <a:rPr lang="en-US" altLang="en-GB" dirty="0"/>
              <a:t> website</a:t>
            </a:r>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err="1">
                <a:latin typeface="Muli"/>
                <a:ea typeface="Muli"/>
                <a:cs typeface="Muli"/>
                <a:sym typeface="Muli"/>
              </a:rPr>
              <a:t>Sơ</a:t>
            </a:r>
            <a:r>
              <a:rPr lang="en-US" dirty="0">
                <a:latin typeface="Muli"/>
                <a:ea typeface="Muli"/>
                <a:cs typeface="Muli"/>
                <a:sym typeface="Muli"/>
              </a:rPr>
              <a:t> </a:t>
            </a:r>
            <a:r>
              <a:rPr lang="en-US" dirty="0" err="1">
                <a:latin typeface="Muli"/>
                <a:ea typeface="Muli"/>
                <a:cs typeface="Muli"/>
                <a:sym typeface="Muli"/>
              </a:rPr>
              <a:t>đồ</a:t>
            </a:r>
            <a:r>
              <a:rPr lang="en-US" dirty="0">
                <a:latin typeface="Muli"/>
                <a:ea typeface="Muli"/>
                <a:cs typeface="Muli"/>
                <a:sym typeface="Muli"/>
              </a:rPr>
              <a:t> </a:t>
            </a:r>
            <a:r>
              <a:rPr lang="en-US" dirty="0" err="1">
                <a:latin typeface="Muli"/>
                <a:ea typeface="Muli"/>
                <a:cs typeface="Muli"/>
                <a:sym typeface="Muli"/>
              </a:rPr>
              <a:t>phân</a:t>
            </a:r>
            <a:r>
              <a:rPr lang="en-US" dirty="0">
                <a:latin typeface="Muli"/>
                <a:ea typeface="Muli"/>
                <a:cs typeface="Muli"/>
                <a:sym typeface="Muli"/>
              </a:rPr>
              <a:t> </a:t>
            </a:r>
            <a:r>
              <a:rPr lang="en-US" dirty="0" err="1">
                <a:latin typeface="Muli"/>
                <a:ea typeface="Muli"/>
                <a:cs typeface="Muli"/>
                <a:sym typeface="Muli"/>
              </a:rPr>
              <a:t>cấp</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Picture 1" descr="A diagram of a company&#10;&#10;Description automatically generated">
            <a:extLst>
              <a:ext uri="{FF2B5EF4-FFF2-40B4-BE49-F238E27FC236}">
                <a16:creationId xmlns:a16="http://schemas.microsoft.com/office/drawing/2014/main" id="{644B5F50-F485-9630-8C29-3455706C0EF1}"/>
              </a:ext>
            </a:extLst>
          </p:cNvPr>
          <p:cNvPicPr>
            <a:picLocks noChangeAspect="1"/>
          </p:cNvPicPr>
          <p:nvPr/>
        </p:nvPicPr>
        <p:blipFill>
          <a:blip r:embed="rId3"/>
          <a:stretch>
            <a:fillRect/>
          </a:stretch>
        </p:blipFill>
        <p:spPr>
          <a:xfrm>
            <a:off x="432000" y="1603703"/>
            <a:ext cx="8258400" cy="3094771"/>
          </a:xfrm>
          <a:prstGeom prst="rect">
            <a:avLst/>
          </a:prstGeom>
        </p:spPr>
      </p:pic>
    </p:spTree>
    <p:extLst>
      <p:ext uri="{BB962C8B-B14F-4D97-AF65-F5344CB8AC3E}">
        <p14:creationId xmlns:p14="http://schemas.microsoft.com/office/powerpoint/2010/main" val="277275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chức</a:t>
            </a:r>
            <a:r>
              <a:rPr lang="en-US" altLang="en-GB" dirty="0"/>
              <a:t> </a:t>
            </a:r>
            <a:r>
              <a:rPr lang="en-US" altLang="en-GB" dirty="0" err="1"/>
              <a:t>năng</a:t>
            </a:r>
            <a:r>
              <a:rPr lang="en-US" altLang="en-GB" dirty="0"/>
              <a:t> </a:t>
            </a:r>
            <a:r>
              <a:rPr lang="en-US" altLang="en-GB" dirty="0" err="1"/>
              <a:t>của</a:t>
            </a:r>
            <a:r>
              <a:rPr lang="en-US" altLang="en-GB" dirty="0"/>
              <a:t> website</a:t>
            </a:r>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err="1">
                <a:latin typeface="Muli"/>
                <a:ea typeface="Muli"/>
                <a:cs typeface="Muli"/>
                <a:sym typeface="Muli"/>
              </a:rPr>
              <a:t>Sơ</a:t>
            </a:r>
            <a:r>
              <a:rPr lang="en-US" dirty="0">
                <a:latin typeface="Muli"/>
                <a:ea typeface="Muli"/>
                <a:cs typeface="Muli"/>
                <a:sym typeface="Muli"/>
              </a:rPr>
              <a:t> </a:t>
            </a:r>
            <a:r>
              <a:rPr lang="en-US" dirty="0" err="1">
                <a:latin typeface="Muli"/>
                <a:ea typeface="Muli"/>
                <a:cs typeface="Muli"/>
                <a:sym typeface="Muli"/>
              </a:rPr>
              <a:t>đồ</a:t>
            </a:r>
            <a:r>
              <a:rPr lang="en-US" dirty="0">
                <a:latin typeface="Muli"/>
                <a:ea typeface="Muli"/>
                <a:cs typeface="Muli"/>
                <a:sym typeface="Muli"/>
              </a:rPr>
              <a:t> </a:t>
            </a:r>
            <a:r>
              <a:rPr lang="en-US" dirty="0" err="1">
                <a:latin typeface="Muli"/>
                <a:ea typeface="Muli"/>
                <a:cs typeface="Muli"/>
                <a:sym typeface="Muli"/>
              </a:rPr>
              <a:t>phân</a:t>
            </a:r>
            <a:r>
              <a:rPr lang="en-US" dirty="0">
                <a:latin typeface="Muli"/>
                <a:ea typeface="Muli"/>
                <a:cs typeface="Muli"/>
                <a:sym typeface="Muli"/>
              </a:rPr>
              <a:t> </a:t>
            </a:r>
            <a:r>
              <a:rPr lang="en-US" dirty="0" err="1">
                <a:latin typeface="Muli"/>
                <a:ea typeface="Muli"/>
                <a:cs typeface="Muli"/>
                <a:sym typeface="Muli"/>
              </a:rPr>
              <a:t>cấp</a:t>
            </a:r>
            <a:r>
              <a:rPr lang="en-US" dirty="0">
                <a:latin typeface="Muli"/>
                <a:ea typeface="Muli"/>
                <a:cs typeface="Muli"/>
                <a:sym typeface="Muli"/>
              </a:rPr>
              <a:t> </a:t>
            </a:r>
            <a:r>
              <a:rPr lang="en-US" dirty="0" err="1">
                <a:latin typeface="Muli"/>
                <a:ea typeface="Muli"/>
                <a:cs typeface="Muli"/>
                <a:sym typeface="Muli"/>
              </a:rPr>
              <a:t>chức</a:t>
            </a:r>
            <a:r>
              <a:rPr lang="en-US" dirty="0">
                <a:latin typeface="Muli"/>
                <a:ea typeface="Muli"/>
                <a:cs typeface="Muli"/>
                <a:sym typeface="Muli"/>
              </a:rPr>
              <a:t> </a:t>
            </a:r>
            <a:r>
              <a:rPr lang="en-US" dirty="0" err="1">
                <a:latin typeface="Muli"/>
                <a:ea typeface="Muli"/>
                <a:cs typeface="Muli"/>
                <a:sym typeface="Muli"/>
              </a:rPr>
              <a:t>năng</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quản</a:t>
            </a:r>
            <a:r>
              <a:rPr lang="en-US" dirty="0">
                <a:latin typeface="Muli"/>
                <a:ea typeface="Muli"/>
                <a:cs typeface="Muli"/>
                <a:sym typeface="Muli"/>
              </a:rPr>
              <a:t> </a:t>
            </a:r>
            <a:r>
              <a:rPr lang="en-US" dirty="0" err="1">
                <a:latin typeface="Muli"/>
                <a:ea typeface="Muli"/>
                <a:cs typeface="Muli"/>
                <a:sym typeface="Muli"/>
              </a:rPr>
              <a:t>lý</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descr="A diagram of a computer program&#10;&#10;Description automatically generated with medium confidence">
            <a:extLst>
              <a:ext uri="{FF2B5EF4-FFF2-40B4-BE49-F238E27FC236}">
                <a16:creationId xmlns:a16="http://schemas.microsoft.com/office/drawing/2014/main" id="{25BC7D4E-7B36-924D-B7BE-3A3A26386602}"/>
              </a:ext>
            </a:extLst>
          </p:cNvPr>
          <p:cNvPicPr>
            <a:picLocks noChangeAspect="1"/>
          </p:cNvPicPr>
          <p:nvPr/>
        </p:nvPicPr>
        <p:blipFill>
          <a:blip r:embed="rId3"/>
          <a:stretch>
            <a:fillRect/>
          </a:stretch>
        </p:blipFill>
        <p:spPr>
          <a:xfrm>
            <a:off x="453599" y="1547236"/>
            <a:ext cx="8319917" cy="3226363"/>
          </a:xfrm>
          <a:prstGeom prst="rect">
            <a:avLst/>
          </a:prstGeom>
        </p:spPr>
      </p:pic>
    </p:spTree>
    <p:extLst>
      <p:ext uri="{BB962C8B-B14F-4D97-AF65-F5344CB8AC3E}">
        <p14:creationId xmlns:p14="http://schemas.microsoft.com/office/powerpoint/2010/main" val="70347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18950"/>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Picture 1" descr="A screenshot of a computer&#10;&#10;Description automatically generated">
            <a:extLst>
              <a:ext uri="{FF2B5EF4-FFF2-40B4-BE49-F238E27FC236}">
                <a16:creationId xmlns:a16="http://schemas.microsoft.com/office/drawing/2014/main" id="{EB12464A-17BB-4BAC-287A-CBC4C09FF97A}"/>
              </a:ext>
            </a:extLst>
          </p:cNvPr>
          <p:cNvPicPr>
            <a:picLocks noChangeAspect="1"/>
          </p:cNvPicPr>
          <p:nvPr/>
        </p:nvPicPr>
        <p:blipFill>
          <a:blip r:embed="rId3"/>
          <a:stretch>
            <a:fillRect/>
          </a:stretch>
        </p:blipFill>
        <p:spPr>
          <a:xfrm>
            <a:off x="428505" y="1470960"/>
            <a:ext cx="8345012" cy="3497580"/>
          </a:xfrm>
          <a:prstGeom prst="rect">
            <a:avLst/>
          </a:prstGeom>
        </p:spPr>
      </p:pic>
    </p:spTree>
    <p:extLst>
      <p:ext uri="{BB962C8B-B14F-4D97-AF65-F5344CB8AC3E}">
        <p14:creationId xmlns:p14="http://schemas.microsoft.com/office/powerpoint/2010/main" val="158209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dirty="0" err="1"/>
              <a:t>Các</a:t>
            </a:r>
            <a:r>
              <a:rPr lang="en-US" altLang="en-GB" dirty="0"/>
              <a:t> </a:t>
            </a:r>
            <a:r>
              <a:rPr lang="en-US" altLang="en-GB" dirty="0" err="1"/>
              <a:t>giao</a:t>
            </a:r>
            <a:r>
              <a:rPr lang="en-US" altLang="en-GB" dirty="0"/>
              <a:t> </a:t>
            </a:r>
            <a:r>
              <a:rPr lang="en-US" altLang="en-GB" dirty="0" err="1"/>
              <a:t>diện</a:t>
            </a:r>
            <a:r>
              <a:rPr lang="en-US" altLang="en-GB" dirty="0"/>
              <a:t> </a:t>
            </a:r>
            <a:r>
              <a:rPr lang="en-US" altLang="en-GB" dirty="0" err="1"/>
              <a:t>chính</a:t>
            </a:r>
            <a:r>
              <a:rPr lang="en-US" altLang="en-GB" dirty="0"/>
              <a:t> </a:t>
            </a:r>
            <a:r>
              <a:rPr lang="en-US" altLang="en-GB" dirty="0" err="1"/>
              <a:t>phía</a:t>
            </a:r>
            <a:r>
              <a:rPr lang="en-US" altLang="en-GB" dirty="0"/>
              <a:t> </a:t>
            </a:r>
            <a:r>
              <a:rPr lang="en-US" altLang="en-GB" dirty="0" err="1"/>
              <a:t>người</a:t>
            </a:r>
            <a:r>
              <a:rPr lang="en-US" altLang="en-GB" dirty="0"/>
              <a:t> </a:t>
            </a:r>
            <a:r>
              <a:rPr lang="en-US" altLang="en-GB" dirty="0" err="1"/>
              <a:t>dùng</a:t>
            </a:r>
            <a:endParaRPr lang="en-US" altLang="en-GB" dirty="0"/>
          </a:p>
        </p:txBody>
      </p:sp>
      <p:sp>
        <p:nvSpPr>
          <p:cNvPr id="402" name="Google Shape;402;p50"/>
          <p:cNvSpPr txBox="1">
            <a:spLocks noGrp="1"/>
          </p:cNvSpPr>
          <p:nvPr>
            <p:ph type="subTitle" idx="2"/>
          </p:nvPr>
        </p:nvSpPr>
        <p:spPr>
          <a:xfrm>
            <a:off x="313517" y="820925"/>
            <a:ext cx="8460000" cy="3936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a:latin typeface="Muli"/>
                <a:ea typeface="Muli"/>
                <a:cs typeface="Muli"/>
                <a:sym typeface="Muli"/>
              </a:rPr>
              <a:t>Giao </a:t>
            </a:r>
            <a:r>
              <a:rPr lang="en-US" dirty="0" err="1">
                <a:latin typeface="Muli"/>
                <a:ea typeface="Muli"/>
                <a:cs typeface="Muli"/>
                <a:sym typeface="Muli"/>
              </a:rPr>
              <a:t>diện</a:t>
            </a:r>
            <a:r>
              <a:rPr lang="en-US" dirty="0">
                <a:latin typeface="Muli"/>
                <a:ea typeface="Muli"/>
                <a:cs typeface="Muli"/>
                <a:sym typeface="Muli"/>
              </a:rPr>
              <a:t> </a:t>
            </a:r>
            <a:r>
              <a:rPr lang="en-US" dirty="0" err="1">
                <a:latin typeface="Muli"/>
                <a:ea typeface="Muli"/>
                <a:cs typeface="Muli"/>
                <a:sym typeface="Muli"/>
              </a:rPr>
              <a:t>đăng</a:t>
            </a:r>
            <a:r>
              <a:rPr lang="en-US" dirty="0">
                <a:latin typeface="Muli"/>
                <a:ea typeface="Muli"/>
                <a:cs typeface="Muli"/>
                <a:sym typeface="Muli"/>
              </a:rPr>
              <a:t> </a:t>
            </a:r>
            <a:r>
              <a:rPr lang="en-US" dirty="0" err="1">
                <a:latin typeface="Muli"/>
                <a:ea typeface="Muli"/>
                <a:cs typeface="Muli"/>
                <a:sym typeface="Muli"/>
              </a:rPr>
              <a:t>nhập</a:t>
            </a:r>
            <a:r>
              <a:rPr lang="en-US" dirty="0">
                <a:latin typeface="Muli"/>
                <a:ea typeface="Muli"/>
                <a:cs typeface="Muli"/>
                <a:sym typeface="Muli"/>
              </a:rPr>
              <a:t> </a:t>
            </a:r>
            <a:r>
              <a:rPr lang="en-US" dirty="0" err="1">
                <a:latin typeface="Muli"/>
                <a:ea typeface="Muli"/>
                <a:cs typeface="Muli"/>
                <a:sym typeface="Muli"/>
              </a:rPr>
              <a:t>phía</a:t>
            </a:r>
            <a:r>
              <a:rPr lang="en-US" dirty="0">
                <a:latin typeface="Muli"/>
                <a:ea typeface="Muli"/>
                <a:cs typeface="Muli"/>
                <a:sym typeface="Muli"/>
              </a:rPr>
              <a:t> </a:t>
            </a:r>
            <a:r>
              <a:rPr lang="en-US" dirty="0" err="1">
                <a:latin typeface="Muli"/>
                <a:ea typeface="Muli"/>
                <a:cs typeface="Muli"/>
                <a:sym typeface="Muli"/>
              </a:rPr>
              <a:t>người</a:t>
            </a:r>
            <a:r>
              <a:rPr lang="en-US" dirty="0">
                <a:latin typeface="Muli"/>
                <a:ea typeface="Muli"/>
                <a:cs typeface="Muli"/>
                <a:sym typeface="Muli"/>
              </a:rPr>
              <a:t> </a:t>
            </a:r>
            <a:r>
              <a:rPr lang="en-US" dirty="0" err="1">
                <a:latin typeface="Muli"/>
                <a:ea typeface="Muli"/>
                <a:cs typeface="Muli"/>
                <a:sym typeface="Muli"/>
              </a:rPr>
              <a:t>dùng</a:t>
            </a:r>
            <a:r>
              <a:rPr lang="en-US" dirty="0">
                <a:latin typeface="Muli"/>
                <a:ea typeface="Muli"/>
                <a:cs typeface="Muli"/>
                <a:sym typeface="Muli"/>
              </a:rPr>
              <a:t>:</a:t>
            </a:r>
          </a:p>
        </p:txBody>
      </p:sp>
      <p:sp>
        <p:nvSpPr>
          <p:cNvPr id="411" name="Google Shape;411;p50"/>
          <p:cNvSpPr/>
          <p:nvPr/>
        </p:nvSpPr>
        <p:spPr>
          <a:xfrm>
            <a:off x="6954902" y="4221264"/>
            <a:ext cx="304800" cy="297000"/>
          </a:xfrm>
          <a:custGeom>
            <a:avLst/>
            <a:gdLst/>
            <a:ahLst/>
            <a:cxnLst/>
            <a:rect l="l" t="t" r="r" b="b"/>
            <a:pathLst>
              <a:path w="120000" h="120000" extrusionOk="0">
                <a:moveTo>
                  <a:pt x="120000" y="35662"/>
                </a:moveTo>
                <a:cubicBezTo>
                  <a:pt x="120000" y="35084"/>
                  <a:pt x="119807" y="34602"/>
                  <a:pt x="119518" y="34024"/>
                </a:cubicBezTo>
                <a:lnTo>
                  <a:pt x="119518" y="34024"/>
                </a:lnTo>
                <a:lnTo>
                  <a:pt x="119230" y="33734"/>
                </a:lnTo>
                <a:cubicBezTo>
                  <a:pt x="119230" y="33734"/>
                  <a:pt x="119230" y="33445"/>
                  <a:pt x="118941" y="33445"/>
                </a:cubicBezTo>
                <a:lnTo>
                  <a:pt x="86607" y="1156"/>
                </a:lnTo>
                <a:lnTo>
                  <a:pt x="86607" y="1156"/>
                </a:lnTo>
                <a:cubicBezTo>
                  <a:pt x="86126" y="578"/>
                  <a:pt x="85260" y="0"/>
                  <a:pt x="84490" y="0"/>
                </a:cubicBezTo>
                <a:lnTo>
                  <a:pt x="35605" y="0"/>
                </a:lnTo>
                <a:cubicBezTo>
                  <a:pt x="34739" y="0"/>
                  <a:pt x="33969" y="578"/>
                  <a:pt x="33392" y="1156"/>
                </a:cubicBezTo>
                <a:lnTo>
                  <a:pt x="33392" y="1156"/>
                </a:lnTo>
                <a:lnTo>
                  <a:pt x="1058" y="33445"/>
                </a:lnTo>
                <a:cubicBezTo>
                  <a:pt x="1058" y="33445"/>
                  <a:pt x="769" y="33445"/>
                  <a:pt x="769" y="33734"/>
                </a:cubicBezTo>
                <a:lnTo>
                  <a:pt x="577" y="34024"/>
                </a:lnTo>
                <a:lnTo>
                  <a:pt x="577" y="34024"/>
                </a:lnTo>
                <a:cubicBezTo>
                  <a:pt x="288" y="34602"/>
                  <a:pt x="0" y="35084"/>
                  <a:pt x="0" y="35662"/>
                </a:cubicBezTo>
                <a:cubicBezTo>
                  <a:pt x="0" y="36240"/>
                  <a:pt x="288" y="36722"/>
                  <a:pt x="577" y="37301"/>
                </a:cubicBezTo>
                <a:lnTo>
                  <a:pt x="577" y="37301"/>
                </a:lnTo>
                <a:lnTo>
                  <a:pt x="57546" y="118939"/>
                </a:lnTo>
                <a:lnTo>
                  <a:pt x="57546" y="118939"/>
                </a:lnTo>
                <a:cubicBezTo>
                  <a:pt x="58123" y="119421"/>
                  <a:pt x="58893" y="120000"/>
                  <a:pt x="59759" y="120000"/>
                </a:cubicBezTo>
                <a:cubicBezTo>
                  <a:pt x="60529" y="120000"/>
                  <a:pt x="61395" y="119421"/>
                  <a:pt x="61876" y="118939"/>
                </a:cubicBezTo>
                <a:lnTo>
                  <a:pt x="61876" y="118939"/>
                </a:lnTo>
                <a:lnTo>
                  <a:pt x="118941" y="37301"/>
                </a:lnTo>
                <a:lnTo>
                  <a:pt x="118941" y="37301"/>
                </a:lnTo>
                <a:cubicBezTo>
                  <a:pt x="119807" y="36722"/>
                  <a:pt x="120000" y="36240"/>
                  <a:pt x="120000" y="35662"/>
                </a:cubicBezTo>
                <a:close/>
                <a:moveTo>
                  <a:pt x="83624" y="5783"/>
                </a:moveTo>
                <a:lnTo>
                  <a:pt x="110761" y="32963"/>
                </a:lnTo>
                <a:lnTo>
                  <a:pt x="86319" y="32963"/>
                </a:lnTo>
                <a:lnTo>
                  <a:pt x="72750" y="5783"/>
                </a:lnTo>
                <a:lnTo>
                  <a:pt x="83624" y="5783"/>
                </a:lnTo>
                <a:close/>
                <a:moveTo>
                  <a:pt x="66784" y="5783"/>
                </a:moveTo>
                <a:lnTo>
                  <a:pt x="80352" y="32963"/>
                </a:lnTo>
                <a:lnTo>
                  <a:pt x="40224" y="32963"/>
                </a:lnTo>
                <a:lnTo>
                  <a:pt x="53793" y="5783"/>
                </a:lnTo>
                <a:lnTo>
                  <a:pt x="66784" y="5783"/>
                </a:lnTo>
                <a:close/>
                <a:moveTo>
                  <a:pt x="36952" y="5783"/>
                </a:moveTo>
                <a:lnTo>
                  <a:pt x="47826" y="5783"/>
                </a:lnTo>
                <a:lnTo>
                  <a:pt x="34258" y="32963"/>
                </a:lnTo>
                <a:lnTo>
                  <a:pt x="9815" y="32963"/>
                </a:lnTo>
                <a:lnTo>
                  <a:pt x="36952" y="5783"/>
                </a:lnTo>
                <a:close/>
                <a:moveTo>
                  <a:pt x="8372" y="38361"/>
                </a:moveTo>
                <a:lnTo>
                  <a:pt x="33680" y="38361"/>
                </a:lnTo>
                <a:lnTo>
                  <a:pt x="52638" y="101783"/>
                </a:lnTo>
                <a:lnTo>
                  <a:pt x="8372" y="38361"/>
                </a:lnTo>
                <a:close/>
                <a:moveTo>
                  <a:pt x="60240" y="107759"/>
                </a:moveTo>
                <a:lnTo>
                  <a:pt x="39358" y="38361"/>
                </a:lnTo>
                <a:lnTo>
                  <a:pt x="80930" y="38361"/>
                </a:lnTo>
                <a:lnTo>
                  <a:pt x="60240" y="107759"/>
                </a:lnTo>
                <a:close/>
                <a:moveTo>
                  <a:pt x="67650" y="101783"/>
                </a:moveTo>
                <a:lnTo>
                  <a:pt x="86607" y="38361"/>
                </a:lnTo>
                <a:lnTo>
                  <a:pt x="111916" y="38361"/>
                </a:lnTo>
                <a:lnTo>
                  <a:pt x="67650" y="10178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421" name="Google Shape;421;p50"/>
          <p:cNvSpPr txBox="1"/>
          <p:nvPr/>
        </p:nvSpPr>
        <p:spPr>
          <a:xfrm>
            <a:off x="3001500" y="2445250"/>
            <a:ext cx="3141000" cy="13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300">
                <a:solidFill>
                  <a:srgbClr val="FFFFFF"/>
                </a:solidFill>
                <a:latin typeface="Muli"/>
                <a:ea typeface="Muli"/>
                <a:cs typeface="Muli"/>
                <a:sym typeface="Muli"/>
              </a:rPr>
              <a:t>Lorem ipsum </a:t>
            </a:r>
            <a:r>
              <a:rPr lang="en-GB" sz="1700" b="1" i="1">
                <a:solidFill>
                  <a:srgbClr val="FFFFFF"/>
                </a:solidFill>
                <a:latin typeface="Muli"/>
                <a:ea typeface="Muli"/>
                <a:cs typeface="Muli"/>
                <a:sym typeface="Muli"/>
              </a:rPr>
              <a:t>dolor</a:t>
            </a:r>
            <a:r>
              <a:rPr lang="en-GB" sz="1300">
                <a:solidFill>
                  <a:srgbClr val="FFFFFF"/>
                </a:solidFill>
                <a:latin typeface="Muli"/>
                <a:ea typeface="Muli"/>
                <a:cs typeface="Muli"/>
                <a:sym typeface="Muli"/>
              </a:rPr>
              <a:t> sit amet, consectetur adipiscing elit. Curabitur eget </a:t>
            </a:r>
            <a:r>
              <a:rPr lang="en-GB" sz="1700" b="1" i="1">
                <a:solidFill>
                  <a:srgbClr val="FFFFFF"/>
                </a:solidFill>
                <a:latin typeface="Muli"/>
                <a:ea typeface="Muli"/>
                <a:cs typeface="Muli"/>
                <a:sym typeface="Muli"/>
              </a:rPr>
              <a:t>risus</a:t>
            </a:r>
            <a:r>
              <a:rPr lang="en-GB" sz="1300">
                <a:solidFill>
                  <a:srgbClr val="FFFFFF"/>
                </a:solidFill>
                <a:latin typeface="Muli"/>
                <a:ea typeface="Muli"/>
                <a:cs typeface="Muli"/>
                <a:sym typeface="Muli"/>
              </a:rPr>
              <a:t> in turpis aliquam consequat luctus ac tellus.</a:t>
            </a:r>
            <a:endParaRPr sz="130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4" name="Picture 3" descr="A screenshot of a computer&#10;&#10;Description automatically generated">
            <a:extLst>
              <a:ext uri="{FF2B5EF4-FFF2-40B4-BE49-F238E27FC236}">
                <a16:creationId xmlns:a16="http://schemas.microsoft.com/office/drawing/2014/main" id="{E5939EED-579D-6C1F-983F-BEA60C15987E}"/>
              </a:ext>
            </a:extLst>
          </p:cNvPr>
          <p:cNvPicPr>
            <a:picLocks noChangeAspect="1"/>
          </p:cNvPicPr>
          <p:nvPr/>
        </p:nvPicPr>
        <p:blipFill>
          <a:blip r:embed="rId3"/>
          <a:stretch>
            <a:fillRect/>
          </a:stretch>
        </p:blipFill>
        <p:spPr>
          <a:xfrm>
            <a:off x="370483" y="1586474"/>
            <a:ext cx="8403034" cy="3112001"/>
          </a:xfrm>
          <a:prstGeom prst="rect">
            <a:avLst/>
          </a:prstGeom>
        </p:spPr>
      </p:pic>
    </p:spTree>
    <p:extLst>
      <p:ext uri="{BB962C8B-B14F-4D97-AF65-F5344CB8AC3E}">
        <p14:creationId xmlns:p14="http://schemas.microsoft.com/office/powerpoint/2010/main" val="76141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2429</Words>
  <Application>Microsoft Office PowerPoint</Application>
  <PresentationFormat>On-screen Show (16:9)</PresentationFormat>
  <Paragraphs>142</Paragraphs>
  <Slides>21</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iCiel Be Cool</vt:lpstr>
      <vt:lpstr>Calibri</vt:lpstr>
      <vt:lpstr>Muli</vt:lpstr>
      <vt:lpstr>Simple Light</vt:lpstr>
      <vt:lpstr>Xây dựng ứng dụng web quản lý ký túc xá trường đại học</vt:lpstr>
      <vt:lpstr> Giới thiệu về đề tài</vt:lpstr>
      <vt:lpstr> Các công nghệ, công cụ sử dụng</vt:lpstr>
      <vt:lpstr>Mô tả nghiệp vụ</vt:lpstr>
      <vt:lpstr>Mô tả nghiệp vụ</vt:lpstr>
      <vt:lpstr>Các chức năng của website</vt:lpstr>
      <vt:lpstr>Các chức năng của website</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Các giao diện chính phía người dùng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Mô Hình Siêu Thị Trực Tuyến</dc:title>
  <dc:creator/>
  <cp:lastModifiedBy>Nguyen Nhat Manh</cp:lastModifiedBy>
  <cp:revision>9</cp:revision>
  <dcterms:created xsi:type="dcterms:W3CDTF">2023-12-04T15:27:00Z</dcterms:created>
  <dcterms:modified xsi:type="dcterms:W3CDTF">2024-01-25T03:08:10Z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94721D783CC847EA9744A23815A1C92E_13</vt:lpwstr>
  </property>
  <property fmtid="{D5CDD505-2E9C-101B-9397-08002B2CF9AE}" pid="3" name="KSOProductBuildVer">
    <vt:lpwstr>1033-12.2.0.13306</vt:lpwstr>
  </property>
</Properties>
</file>